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Heebo" panose="020B0604020202020204" charset="-79"/>
      <p:regular r:id="rId27"/>
      <p:bold r:id="rId28"/>
    </p:embeddedFont>
    <p:embeddedFont>
      <p:font typeface="Lato" panose="020B0604020202020204" charset="0"/>
      <p:regular r:id="rId29"/>
      <p:bold r:id="rId30"/>
      <p:italic r:id="rId31"/>
      <p:boldItalic r:id="rId32"/>
    </p:embeddedFont>
    <p:embeddedFont>
      <p:font typeface="Lato Black" panose="020B0604020202020204" charset="0"/>
      <p:bold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8" d="100"/>
          <a:sy n="28" d="100"/>
        </p:scale>
        <p:origin x="96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d9fd768f3f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9" name="Google Shape;249;g2d9fd768f3f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d9fd768f3f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g2d9fd768f3f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9" name="Google Shape;2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d9fd768f3f_2_14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g2d9fd768f3f_2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d9fd768f3f_2_15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g2d9fd768f3f_2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d9fd768f3f_2_16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2d9fd768f3f_2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d9fd768f3f_2_17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g2d9fd768f3f_2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70ad120e3d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6" name="Google Shape;326;g270ad120e3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70ad120e3d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3" name="Google Shape;333;g270ad120e3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0" name="Google Shape;34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701e0d2c5d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8" name="Google Shape;168;g2701e0d2c5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0" name="Google Shape;18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1" name="Google Shape;19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d9fd768f3f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g2d9fd768f3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701e0d2c5d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9" name="Google Shape;209;g2701e0d2c5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d9fd768f3f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g2d9fd768f3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d9fd768f3f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7" name="Google Shape;227;g2d9fd768f3f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d9fd768f3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8" name="Google Shape;238;g2d9fd768f3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1257300" y="547688"/>
            <a:ext cx="15773400" cy="1988344"/>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88" name="Google Shape;88;p14"/>
          <p:cNvSpPr txBox="1">
            <a:spLocks noGrp="1"/>
          </p:cNvSpPr>
          <p:nvPr>
            <p:ph type="body" idx="1"/>
          </p:nvPr>
        </p:nvSpPr>
        <p:spPr>
          <a:xfrm>
            <a:off x="1257300" y="2738438"/>
            <a:ext cx="15773400" cy="6527007"/>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89" name="Google Shape;89;p14"/>
          <p:cNvSpPr txBox="1">
            <a:spLocks noGrp="1"/>
          </p:cNvSpPr>
          <p:nvPr>
            <p:ph type="dt" idx="10"/>
          </p:nvPr>
        </p:nvSpPr>
        <p:spPr>
          <a:xfrm>
            <a:off x="1257300" y="9534525"/>
            <a:ext cx="41148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90" name="Google Shape;90;p14"/>
          <p:cNvSpPr txBox="1">
            <a:spLocks noGrp="1"/>
          </p:cNvSpPr>
          <p:nvPr>
            <p:ph type="ftr" idx="11"/>
          </p:nvPr>
        </p:nvSpPr>
        <p:spPr>
          <a:xfrm>
            <a:off x="6057900" y="9534525"/>
            <a:ext cx="6172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91" name="Google Shape;91;p14"/>
          <p:cNvSpPr txBox="1">
            <a:spLocks noGrp="1"/>
          </p:cNvSpPr>
          <p:nvPr>
            <p:ph type="sldNum" idx="12"/>
          </p:nvPr>
        </p:nvSpPr>
        <p:spPr>
          <a:xfrm>
            <a:off x="12915900" y="9534525"/>
            <a:ext cx="41148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15"/>
          <p:cNvSpPr txBox="1">
            <a:spLocks noGrp="1"/>
          </p:cNvSpPr>
          <p:nvPr>
            <p:ph type="dt" idx="10"/>
          </p:nvPr>
        </p:nvSpPr>
        <p:spPr>
          <a:xfrm>
            <a:off x="1257300" y="9534525"/>
            <a:ext cx="41148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94" name="Google Shape;94;p15"/>
          <p:cNvSpPr txBox="1">
            <a:spLocks noGrp="1"/>
          </p:cNvSpPr>
          <p:nvPr>
            <p:ph type="ftr" idx="11"/>
          </p:nvPr>
        </p:nvSpPr>
        <p:spPr>
          <a:xfrm>
            <a:off x="6057900" y="9534525"/>
            <a:ext cx="6172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95" name="Google Shape;95;p15"/>
          <p:cNvSpPr txBox="1">
            <a:spLocks noGrp="1"/>
          </p:cNvSpPr>
          <p:nvPr>
            <p:ph type="sldNum" idx="12"/>
          </p:nvPr>
        </p:nvSpPr>
        <p:spPr>
          <a:xfrm>
            <a:off x="12915900" y="9534525"/>
            <a:ext cx="41148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p16"/>
          <p:cNvSpPr txBox="1">
            <a:spLocks noGrp="1"/>
          </p:cNvSpPr>
          <p:nvPr>
            <p:ph type="ctrTitle"/>
          </p:nvPr>
        </p:nvSpPr>
        <p:spPr>
          <a:xfrm>
            <a:off x="2286000" y="1683545"/>
            <a:ext cx="13716000" cy="3581400"/>
          </a:xfrm>
          <a:prstGeom prst="rect">
            <a:avLst/>
          </a:prstGeom>
          <a:noFill/>
          <a:ln>
            <a:noFill/>
          </a:ln>
        </p:spPr>
        <p:txBody>
          <a:bodyPr spcFirstLastPara="1" wrap="square" lIns="137150" tIns="68550" rIns="137150" bIns="68550" anchor="b" anchorCtr="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98" name="Google Shape;98;p16"/>
          <p:cNvSpPr txBox="1">
            <a:spLocks noGrp="1"/>
          </p:cNvSpPr>
          <p:nvPr>
            <p:ph type="subTitle" idx="1"/>
          </p:nvPr>
        </p:nvSpPr>
        <p:spPr>
          <a:xfrm>
            <a:off x="2286000" y="5403057"/>
            <a:ext cx="13716000" cy="2483643"/>
          </a:xfrm>
          <a:prstGeom prst="rect">
            <a:avLst/>
          </a:prstGeom>
          <a:noFill/>
          <a:ln>
            <a:noFill/>
          </a:ln>
        </p:spPr>
        <p:txBody>
          <a:bodyPr spcFirstLastPara="1" wrap="square" lIns="137150" tIns="68550" rIns="137150" bIns="6855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800"/>
              </a:spcBef>
              <a:spcAft>
                <a:spcPts val="0"/>
              </a:spcAft>
              <a:buClr>
                <a:schemeClr val="dk1"/>
              </a:buClr>
              <a:buSzPts val="3000"/>
              <a:buNone/>
              <a:defRPr sz="3000"/>
            </a:lvl2pPr>
            <a:lvl3pPr lvl="2" algn="ctr">
              <a:lnSpc>
                <a:spcPct val="90000"/>
              </a:lnSpc>
              <a:spcBef>
                <a:spcPts val="800"/>
              </a:spcBef>
              <a:spcAft>
                <a:spcPts val="0"/>
              </a:spcAft>
              <a:buClr>
                <a:schemeClr val="dk1"/>
              </a:buClr>
              <a:buSzPts val="2700"/>
              <a:buNone/>
              <a:defRPr sz="2700"/>
            </a:lvl3pPr>
            <a:lvl4pPr lvl="3" algn="ctr">
              <a:lnSpc>
                <a:spcPct val="90000"/>
              </a:lnSpc>
              <a:spcBef>
                <a:spcPts val="800"/>
              </a:spcBef>
              <a:spcAft>
                <a:spcPts val="0"/>
              </a:spcAft>
              <a:buClr>
                <a:schemeClr val="dk1"/>
              </a:buClr>
              <a:buSzPts val="2400"/>
              <a:buNone/>
              <a:defRPr sz="2400"/>
            </a:lvl4pPr>
            <a:lvl5pPr lvl="4" algn="ctr">
              <a:lnSpc>
                <a:spcPct val="90000"/>
              </a:lnSpc>
              <a:spcBef>
                <a:spcPts val="800"/>
              </a:spcBef>
              <a:spcAft>
                <a:spcPts val="0"/>
              </a:spcAft>
              <a:buClr>
                <a:schemeClr val="dk1"/>
              </a:buClr>
              <a:buSzPts val="2400"/>
              <a:buNone/>
              <a:defRPr sz="2400"/>
            </a:lvl5pPr>
            <a:lvl6pPr lvl="5" algn="ctr">
              <a:lnSpc>
                <a:spcPct val="90000"/>
              </a:lnSpc>
              <a:spcBef>
                <a:spcPts val="800"/>
              </a:spcBef>
              <a:spcAft>
                <a:spcPts val="0"/>
              </a:spcAft>
              <a:buClr>
                <a:schemeClr val="dk1"/>
              </a:buClr>
              <a:buSzPts val="2400"/>
              <a:buNone/>
              <a:defRPr sz="2400"/>
            </a:lvl6pPr>
            <a:lvl7pPr lvl="6" algn="ctr">
              <a:lnSpc>
                <a:spcPct val="90000"/>
              </a:lnSpc>
              <a:spcBef>
                <a:spcPts val="800"/>
              </a:spcBef>
              <a:spcAft>
                <a:spcPts val="0"/>
              </a:spcAft>
              <a:buClr>
                <a:schemeClr val="dk1"/>
              </a:buClr>
              <a:buSzPts val="2400"/>
              <a:buNone/>
              <a:defRPr sz="2400"/>
            </a:lvl7pPr>
            <a:lvl8pPr lvl="7" algn="ctr">
              <a:lnSpc>
                <a:spcPct val="90000"/>
              </a:lnSpc>
              <a:spcBef>
                <a:spcPts val="800"/>
              </a:spcBef>
              <a:spcAft>
                <a:spcPts val="0"/>
              </a:spcAft>
              <a:buClr>
                <a:schemeClr val="dk1"/>
              </a:buClr>
              <a:buSzPts val="2400"/>
              <a:buNone/>
              <a:defRPr sz="2400"/>
            </a:lvl8pPr>
            <a:lvl9pPr lvl="8" algn="ctr">
              <a:lnSpc>
                <a:spcPct val="90000"/>
              </a:lnSpc>
              <a:spcBef>
                <a:spcPts val="800"/>
              </a:spcBef>
              <a:spcAft>
                <a:spcPts val="0"/>
              </a:spcAft>
              <a:buClr>
                <a:schemeClr val="dk1"/>
              </a:buClr>
              <a:buSzPts val="2400"/>
              <a:buNone/>
              <a:defRPr sz="2400"/>
            </a:lvl9pPr>
          </a:lstStyle>
          <a:p>
            <a:endParaRPr/>
          </a:p>
        </p:txBody>
      </p:sp>
      <p:sp>
        <p:nvSpPr>
          <p:cNvPr id="99" name="Google Shape;99;p16"/>
          <p:cNvSpPr txBox="1">
            <a:spLocks noGrp="1"/>
          </p:cNvSpPr>
          <p:nvPr>
            <p:ph type="dt" idx="10"/>
          </p:nvPr>
        </p:nvSpPr>
        <p:spPr>
          <a:xfrm>
            <a:off x="1257300" y="9534525"/>
            <a:ext cx="41148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00" name="Google Shape;100;p16"/>
          <p:cNvSpPr txBox="1">
            <a:spLocks noGrp="1"/>
          </p:cNvSpPr>
          <p:nvPr>
            <p:ph type="ftr" idx="11"/>
          </p:nvPr>
        </p:nvSpPr>
        <p:spPr>
          <a:xfrm>
            <a:off x="6057900" y="9534525"/>
            <a:ext cx="6172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01" name="Google Shape;101;p16"/>
          <p:cNvSpPr txBox="1">
            <a:spLocks noGrp="1"/>
          </p:cNvSpPr>
          <p:nvPr>
            <p:ph type="sldNum" idx="12"/>
          </p:nvPr>
        </p:nvSpPr>
        <p:spPr>
          <a:xfrm>
            <a:off x="12915900" y="9534525"/>
            <a:ext cx="41148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1247775" y="2564607"/>
            <a:ext cx="15773400" cy="4279106"/>
          </a:xfrm>
          <a:prstGeom prst="rect">
            <a:avLst/>
          </a:prstGeom>
          <a:noFill/>
          <a:ln>
            <a:noFill/>
          </a:ln>
        </p:spPr>
        <p:txBody>
          <a:bodyPr spcFirstLastPara="1" wrap="square" lIns="137150" tIns="68550" rIns="137150" bIns="68550" anchor="b" anchorCtr="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04" name="Google Shape;104;p17"/>
          <p:cNvSpPr txBox="1">
            <a:spLocks noGrp="1"/>
          </p:cNvSpPr>
          <p:nvPr>
            <p:ph type="body" idx="1"/>
          </p:nvPr>
        </p:nvSpPr>
        <p:spPr>
          <a:xfrm>
            <a:off x="1247775" y="6884194"/>
            <a:ext cx="15773400" cy="2250281"/>
          </a:xfrm>
          <a:prstGeom prst="rect">
            <a:avLst/>
          </a:prstGeom>
          <a:noFill/>
          <a:ln>
            <a:noFill/>
          </a:ln>
        </p:spPr>
        <p:txBody>
          <a:bodyPr spcFirstLastPara="1" wrap="square" lIns="137150" tIns="68550" rIns="137150" bIns="68550" anchor="t" anchorCtr="0">
            <a:normAutofit/>
          </a:bodyPr>
          <a:lstStyle>
            <a:lvl1pPr marL="457200" lvl="0" indent="-228600" algn="l">
              <a:lnSpc>
                <a:spcPct val="90000"/>
              </a:lnSpc>
              <a:spcBef>
                <a:spcPts val="1500"/>
              </a:spcBef>
              <a:spcAft>
                <a:spcPts val="0"/>
              </a:spcAft>
              <a:buClr>
                <a:srgbClr val="888888"/>
              </a:buClr>
              <a:buSzPts val="3600"/>
              <a:buNone/>
              <a:defRPr sz="3600">
                <a:solidFill>
                  <a:srgbClr val="888888"/>
                </a:solidFill>
              </a:defRPr>
            </a:lvl1pPr>
            <a:lvl2pPr marL="914400" lvl="1" indent="-228600" algn="l">
              <a:lnSpc>
                <a:spcPct val="90000"/>
              </a:lnSpc>
              <a:spcBef>
                <a:spcPts val="800"/>
              </a:spcBef>
              <a:spcAft>
                <a:spcPts val="0"/>
              </a:spcAft>
              <a:buClr>
                <a:srgbClr val="888888"/>
              </a:buClr>
              <a:buSzPts val="3000"/>
              <a:buNone/>
              <a:defRPr sz="3000">
                <a:solidFill>
                  <a:srgbClr val="888888"/>
                </a:solidFill>
              </a:defRPr>
            </a:lvl2pPr>
            <a:lvl3pPr marL="1371600" lvl="2" indent="-228600" algn="l">
              <a:lnSpc>
                <a:spcPct val="90000"/>
              </a:lnSpc>
              <a:spcBef>
                <a:spcPts val="800"/>
              </a:spcBef>
              <a:spcAft>
                <a:spcPts val="0"/>
              </a:spcAft>
              <a:buClr>
                <a:srgbClr val="888888"/>
              </a:buClr>
              <a:buSzPts val="2700"/>
              <a:buNone/>
              <a:defRPr sz="2700">
                <a:solidFill>
                  <a:srgbClr val="888888"/>
                </a:solidFill>
              </a:defRPr>
            </a:lvl3pPr>
            <a:lvl4pPr marL="1828800" lvl="3" indent="-228600" algn="l">
              <a:lnSpc>
                <a:spcPct val="90000"/>
              </a:lnSpc>
              <a:spcBef>
                <a:spcPts val="800"/>
              </a:spcBef>
              <a:spcAft>
                <a:spcPts val="0"/>
              </a:spcAft>
              <a:buClr>
                <a:srgbClr val="888888"/>
              </a:buClr>
              <a:buSzPts val="2400"/>
              <a:buNone/>
              <a:defRPr sz="2400">
                <a:solidFill>
                  <a:srgbClr val="888888"/>
                </a:solidFill>
              </a:defRPr>
            </a:lvl4pPr>
            <a:lvl5pPr marL="2286000" lvl="4" indent="-228600" algn="l">
              <a:lnSpc>
                <a:spcPct val="90000"/>
              </a:lnSpc>
              <a:spcBef>
                <a:spcPts val="800"/>
              </a:spcBef>
              <a:spcAft>
                <a:spcPts val="0"/>
              </a:spcAft>
              <a:buClr>
                <a:srgbClr val="888888"/>
              </a:buClr>
              <a:buSzPts val="2400"/>
              <a:buNone/>
              <a:defRPr sz="2400">
                <a:solidFill>
                  <a:srgbClr val="888888"/>
                </a:solidFill>
              </a:defRPr>
            </a:lvl5pPr>
            <a:lvl6pPr marL="2743200" lvl="5" indent="-228600" algn="l">
              <a:lnSpc>
                <a:spcPct val="90000"/>
              </a:lnSpc>
              <a:spcBef>
                <a:spcPts val="800"/>
              </a:spcBef>
              <a:spcAft>
                <a:spcPts val="0"/>
              </a:spcAft>
              <a:buClr>
                <a:srgbClr val="888888"/>
              </a:buClr>
              <a:buSzPts val="2400"/>
              <a:buNone/>
              <a:defRPr sz="2400">
                <a:solidFill>
                  <a:srgbClr val="888888"/>
                </a:solidFill>
              </a:defRPr>
            </a:lvl6pPr>
            <a:lvl7pPr marL="3200400" lvl="6" indent="-228600" algn="l">
              <a:lnSpc>
                <a:spcPct val="90000"/>
              </a:lnSpc>
              <a:spcBef>
                <a:spcPts val="800"/>
              </a:spcBef>
              <a:spcAft>
                <a:spcPts val="0"/>
              </a:spcAft>
              <a:buClr>
                <a:srgbClr val="888888"/>
              </a:buClr>
              <a:buSzPts val="2400"/>
              <a:buNone/>
              <a:defRPr sz="2400">
                <a:solidFill>
                  <a:srgbClr val="888888"/>
                </a:solidFill>
              </a:defRPr>
            </a:lvl7pPr>
            <a:lvl8pPr marL="3657600" lvl="7" indent="-228600" algn="l">
              <a:lnSpc>
                <a:spcPct val="90000"/>
              </a:lnSpc>
              <a:spcBef>
                <a:spcPts val="800"/>
              </a:spcBef>
              <a:spcAft>
                <a:spcPts val="0"/>
              </a:spcAft>
              <a:buClr>
                <a:srgbClr val="888888"/>
              </a:buClr>
              <a:buSzPts val="2400"/>
              <a:buNone/>
              <a:defRPr sz="2400">
                <a:solidFill>
                  <a:srgbClr val="888888"/>
                </a:solidFill>
              </a:defRPr>
            </a:lvl8pPr>
            <a:lvl9pPr marL="4114800" lvl="8" indent="-228600" algn="l">
              <a:lnSpc>
                <a:spcPct val="90000"/>
              </a:lnSpc>
              <a:spcBef>
                <a:spcPts val="800"/>
              </a:spcBef>
              <a:spcAft>
                <a:spcPts val="0"/>
              </a:spcAft>
              <a:buClr>
                <a:srgbClr val="888888"/>
              </a:buClr>
              <a:buSzPts val="2400"/>
              <a:buNone/>
              <a:defRPr sz="2400">
                <a:solidFill>
                  <a:srgbClr val="888888"/>
                </a:solidFill>
              </a:defRPr>
            </a:lvl9pPr>
          </a:lstStyle>
          <a:p>
            <a:endParaRPr/>
          </a:p>
        </p:txBody>
      </p:sp>
      <p:sp>
        <p:nvSpPr>
          <p:cNvPr id="105" name="Google Shape;105;p17"/>
          <p:cNvSpPr txBox="1">
            <a:spLocks noGrp="1"/>
          </p:cNvSpPr>
          <p:nvPr>
            <p:ph type="dt" idx="10"/>
          </p:nvPr>
        </p:nvSpPr>
        <p:spPr>
          <a:xfrm>
            <a:off x="1257300" y="9534525"/>
            <a:ext cx="41148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06" name="Google Shape;106;p17"/>
          <p:cNvSpPr txBox="1">
            <a:spLocks noGrp="1"/>
          </p:cNvSpPr>
          <p:nvPr>
            <p:ph type="ftr" idx="11"/>
          </p:nvPr>
        </p:nvSpPr>
        <p:spPr>
          <a:xfrm>
            <a:off x="6057900" y="9534525"/>
            <a:ext cx="6172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07" name="Google Shape;107;p17"/>
          <p:cNvSpPr txBox="1">
            <a:spLocks noGrp="1"/>
          </p:cNvSpPr>
          <p:nvPr>
            <p:ph type="sldNum" idx="12"/>
          </p:nvPr>
        </p:nvSpPr>
        <p:spPr>
          <a:xfrm>
            <a:off x="12915900" y="9534525"/>
            <a:ext cx="41148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1257300" y="547688"/>
            <a:ext cx="15773400" cy="1988344"/>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10" name="Google Shape;110;p18"/>
          <p:cNvSpPr txBox="1">
            <a:spLocks noGrp="1"/>
          </p:cNvSpPr>
          <p:nvPr>
            <p:ph type="body" idx="1"/>
          </p:nvPr>
        </p:nvSpPr>
        <p:spPr>
          <a:xfrm>
            <a:off x="1257300" y="2738438"/>
            <a:ext cx="7772400" cy="6527007"/>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111" name="Google Shape;111;p18"/>
          <p:cNvSpPr txBox="1">
            <a:spLocks noGrp="1"/>
          </p:cNvSpPr>
          <p:nvPr>
            <p:ph type="body" idx="2"/>
          </p:nvPr>
        </p:nvSpPr>
        <p:spPr>
          <a:xfrm>
            <a:off x="9258300" y="2738438"/>
            <a:ext cx="7772400" cy="6527007"/>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112" name="Google Shape;112;p18"/>
          <p:cNvSpPr txBox="1">
            <a:spLocks noGrp="1"/>
          </p:cNvSpPr>
          <p:nvPr>
            <p:ph type="dt" idx="10"/>
          </p:nvPr>
        </p:nvSpPr>
        <p:spPr>
          <a:xfrm>
            <a:off x="1257300" y="9534525"/>
            <a:ext cx="41148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13" name="Google Shape;113;p18"/>
          <p:cNvSpPr txBox="1">
            <a:spLocks noGrp="1"/>
          </p:cNvSpPr>
          <p:nvPr>
            <p:ph type="ftr" idx="11"/>
          </p:nvPr>
        </p:nvSpPr>
        <p:spPr>
          <a:xfrm>
            <a:off x="6057900" y="9534525"/>
            <a:ext cx="6172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14" name="Google Shape;114;p18"/>
          <p:cNvSpPr txBox="1">
            <a:spLocks noGrp="1"/>
          </p:cNvSpPr>
          <p:nvPr>
            <p:ph type="sldNum" idx="12"/>
          </p:nvPr>
        </p:nvSpPr>
        <p:spPr>
          <a:xfrm>
            <a:off x="12915900" y="9534525"/>
            <a:ext cx="41148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1259682" y="547688"/>
            <a:ext cx="15773400" cy="1988344"/>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17" name="Google Shape;117;p19"/>
          <p:cNvSpPr txBox="1">
            <a:spLocks noGrp="1"/>
          </p:cNvSpPr>
          <p:nvPr>
            <p:ph type="body" idx="1"/>
          </p:nvPr>
        </p:nvSpPr>
        <p:spPr>
          <a:xfrm>
            <a:off x="1259682" y="2521745"/>
            <a:ext cx="7736681" cy="1235868"/>
          </a:xfrm>
          <a:prstGeom prst="rect">
            <a:avLst/>
          </a:prstGeom>
          <a:noFill/>
          <a:ln>
            <a:noFill/>
          </a:ln>
        </p:spPr>
        <p:txBody>
          <a:bodyPr spcFirstLastPara="1" wrap="square" lIns="137150" tIns="68550" rIns="137150" bIns="6855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800"/>
              </a:spcBef>
              <a:spcAft>
                <a:spcPts val="0"/>
              </a:spcAft>
              <a:buClr>
                <a:schemeClr val="dk1"/>
              </a:buClr>
              <a:buSzPts val="3000"/>
              <a:buNone/>
              <a:defRPr sz="3000" b="1"/>
            </a:lvl2pPr>
            <a:lvl3pPr marL="1371600" lvl="2" indent="-228600" algn="l">
              <a:lnSpc>
                <a:spcPct val="90000"/>
              </a:lnSpc>
              <a:spcBef>
                <a:spcPts val="800"/>
              </a:spcBef>
              <a:spcAft>
                <a:spcPts val="0"/>
              </a:spcAft>
              <a:buClr>
                <a:schemeClr val="dk1"/>
              </a:buClr>
              <a:buSzPts val="2700"/>
              <a:buNone/>
              <a:defRPr sz="2700" b="1"/>
            </a:lvl3pPr>
            <a:lvl4pPr marL="1828800" lvl="3" indent="-228600" algn="l">
              <a:lnSpc>
                <a:spcPct val="90000"/>
              </a:lnSpc>
              <a:spcBef>
                <a:spcPts val="800"/>
              </a:spcBef>
              <a:spcAft>
                <a:spcPts val="0"/>
              </a:spcAft>
              <a:buClr>
                <a:schemeClr val="dk1"/>
              </a:buClr>
              <a:buSzPts val="2400"/>
              <a:buNone/>
              <a:defRPr sz="2400" b="1"/>
            </a:lvl4pPr>
            <a:lvl5pPr marL="2286000" lvl="4" indent="-228600" algn="l">
              <a:lnSpc>
                <a:spcPct val="90000"/>
              </a:lnSpc>
              <a:spcBef>
                <a:spcPts val="800"/>
              </a:spcBef>
              <a:spcAft>
                <a:spcPts val="0"/>
              </a:spcAft>
              <a:buClr>
                <a:schemeClr val="dk1"/>
              </a:buClr>
              <a:buSzPts val="2400"/>
              <a:buNone/>
              <a:defRPr sz="2400" b="1"/>
            </a:lvl5pPr>
            <a:lvl6pPr marL="2743200" lvl="5" indent="-228600" algn="l">
              <a:lnSpc>
                <a:spcPct val="90000"/>
              </a:lnSpc>
              <a:spcBef>
                <a:spcPts val="800"/>
              </a:spcBef>
              <a:spcAft>
                <a:spcPts val="0"/>
              </a:spcAft>
              <a:buClr>
                <a:schemeClr val="dk1"/>
              </a:buClr>
              <a:buSzPts val="2400"/>
              <a:buNone/>
              <a:defRPr sz="2400" b="1"/>
            </a:lvl6pPr>
            <a:lvl7pPr marL="3200400" lvl="6" indent="-228600" algn="l">
              <a:lnSpc>
                <a:spcPct val="90000"/>
              </a:lnSpc>
              <a:spcBef>
                <a:spcPts val="800"/>
              </a:spcBef>
              <a:spcAft>
                <a:spcPts val="0"/>
              </a:spcAft>
              <a:buClr>
                <a:schemeClr val="dk1"/>
              </a:buClr>
              <a:buSzPts val="2400"/>
              <a:buNone/>
              <a:defRPr sz="2400" b="1"/>
            </a:lvl7pPr>
            <a:lvl8pPr marL="3657600" lvl="7" indent="-228600" algn="l">
              <a:lnSpc>
                <a:spcPct val="90000"/>
              </a:lnSpc>
              <a:spcBef>
                <a:spcPts val="800"/>
              </a:spcBef>
              <a:spcAft>
                <a:spcPts val="0"/>
              </a:spcAft>
              <a:buClr>
                <a:schemeClr val="dk1"/>
              </a:buClr>
              <a:buSzPts val="2400"/>
              <a:buNone/>
              <a:defRPr sz="2400" b="1"/>
            </a:lvl8pPr>
            <a:lvl9pPr marL="4114800" lvl="8" indent="-228600" algn="l">
              <a:lnSpc>
                <a:spcPct val="90000"/>
              </a:lnSpc>
              <a:spcBef>
                <a:spcPts val="800"/>
              </a:spcBef>
              <a:spcAft>
                <a:spcPts val="0"/>
              </a:spcAft>
              <a:buClr>
                <a:schemeClr val="dk1"/>
              </a:buClr>
              <a:buSzPts val="2400"/>
              <a:buNone/>
              <a:defRPr sz="2400" b="1"/>
            </a:lvl9pPr>
          </a:lstStyle>
          <a:p>
            <a:endParaRPr/>
          </a:p>
        </p:txBody>
      </p:sp>
      <p:sp>
        <p:nvSpPr>
          <p:cNvPr id="118" name="Google Shape;118;p19"/>
          <p:cNvSpPr txBox="1">
            <a:spLocks noGrp="1"/>
          </p:cNvSpPr>
          <p:nvPr>
            <p:ph type="body" idx="2"/>
          </p:nvPr>
        </p:nvSpPr>
        <p:spPr>
          <a:xfrm>
            <a:off x="1259682" y="3757613"/>
            <a:ext cx="7736681" cy="5526882"/>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119" name="Google Shape;119;p19"/>
          <p:cNvSpPr txBox="1">
            <a:spLocks noGrp="1"/>
          </p:cNvSpPr>
          <p:nvPr>
            <p:ph type="body" idx="3"/>
          </p:nvPr>
        </p:nvSpPr>
        <p:spPr>
          <a:xfrm>
            <a:off x="9258300" y="2521745"/>
            <a:ext cx="7774782" cy="1235868"/>
          </a:xfrm>
          <a:prstGeom prst="rect">
            <a:avLst/>
          </a:prstGeom>
          <a:noFill/>
          <a:ln>
            <a:noFill/>
          </a:ln>
        </p:spPr>
        <p:txBody>
          <a:bodyPr spcFirstLastPara="1" wrap="square" lIns="137150" tIns="68550" rIns="137150" bIns="6855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800"/>
              </a:spcBef>
              <a:spcAft>
                <a:spcPts val="0"/>
              </a:spcAft>
              <a:buClr>
                <a:schemeClr val="dk1"/>
              </a:buClr>
              <a:buSzPts val="3000"/>
              <a:buNone/>
              <a:defRPr sz="3000" b="1"/>
            </a:lvl2pPr>
            <a:lvl3pPr marL="1371600" lvl="2" indent="-228600" algn="l">
              <a:lnSpc>
                <a:spcPct val="90000"/>
              </a:lnSpc>
              <a:spcBef>
                <a:spcPts val="800"/>
              </a:spcBef>
              <a:spcAft>
                <a:spcPts val="0"/>
              </a:spcAft>
              <a:buClr>
                <a:schemeClr val="dk1"/>
              </a:buClr>
              <a:buSzPts val="2700"/>
              <a:buNone/>
              <a:defRPr sz="2700" b="1"/>
            </a:lvl3pPr>
            <a:lvl4pPr marL="1828800" lvl="3" indent="-228600" algn="l">
              <a:lnSpc>
                <a:spcPct val="90000"/>
              </a:lnSpc>
              <a:spcBef>
                <a:spcPts val="800"/>
              </a:spcBef>
              <a:spcAft>
                <a:spcPts val="0"/>
              </a:spcAft>
              <a:buClr>
                <a:schemeClr val="dk1"/>
              </a:buClr>
              <a:buSzPts val="2400"/>
              <a:buNone/>
              <a:defRPr sz="2400" b="1"/>
            </a:lvl4pPr>
            <a:lvl5pPr marL="2286000" lvl="4" indent="-228600" algn="l">
              <a:lnSpc>
                <a:spcPct val="90000"/>
              </a:lnSpc>
              <a:spcBef>
                <a:spcPts val="800"/>
              </a:spcBef>
              <a:spcAft>
                <a:spcPts val="0"/>
              </a:spcAft>
              <a:buClr>
                <a:schemeClr val="dk1"/>
              </a:buClr>
              <a:buSzPts val="2400"/>
              <a:buNone/>
              <a:defRPr sz="2400" b="1"/>
            </a:lvl5pPr>
            <a:lvl6pPr marL="2743200" lvl="5" indent="-228600" algn="l">
              <a:lnSpc>
                <a:spcPct val="90000"/>
              </a:lnSpc>
              <a:spcBef>
                <a:spcPts val="800"/>
              </a:spcBef>
              <a:spcAft>
                <a:spcPts val="0"/>
              </a:spcAft>
              <a:buClr>
                <a:schemeClr val="dk1"/>
              </a:buClr>
              <a:buSzPts val="2400"/>
              <a:buNone/>
              <a:defRPr sz="2400" b="1"/>
            </a:lvl6pPr>
            <a:lvl7pPr marL="3200400" lvl="6" indent="-228600" algn="l">
              <a:lnSpc>
                <a:spcPct val="90000"/>
              </a:lnSpc>
              <a:spcBef>
                <a:spcPts val="800"/>
              </a:spcBef>
              <a:spcAft>
                <a:spcPts val="0"/>
              </a:spcAft>
              <a:buClr>
                <a:schemeClr val="dk1"/>
              </a:buClr>
              <a:buSzPts val="2400"/>
              <a:buNone/>
              <a:defRPr sz="2400" b="1"/>
            </a:lvl7pPr>
            <a:lvl8pPr marL="3657600" lvl="7" indent="-228600" algn="l">
              <a:lnSpc>
                <a:spcPct val="90000"/>
              </a:lnSpc>
              <a:spcBef>
                <a:spcPts val="800"/>
              </a:spcBef>
              <a:spcAft>
                <a:spcPts val="0"/>
              </a:spcAft>
              <a:buClr>
                <a:schemeClr val="dk1"/>
              </a:buClr>
              <a:buSzPts val="2400"/>
              <a:buNone/>
              <a:defRPr sz="2400" b="1"/>
            </a:lvl8pPr>
            <a:lvl9pPr marL="4114800" lvl="8" indent="-228600" algn="l">
              <a:lnSpc>
                <a:spcPct val="90000"/>
              </a:lnSpc>
              <a:spcBef>
                <a:spcPts val="800"/>
              </a:spcBef>
              <a:spcAft>
                <a:spcPts val="0"/>
              </a:spcAft>
              <a:buClr>
                <a:schemeClr val="dk1"/>
              </a:buClr>
              <a:buSzPts val="2400"/>
              <a:buNone/>
              <a:defRPr sz="2400" b="1"/>
            </a:lvl9pPr>
          </a:lstStyle>
          <a:p>
            <a:endParaRPr/>
          </a:p>
        </p:txBody>
      </p:sp>
      <p:sp>
        <p:nvSpPr>
          <p:cNvPr id="120" name="Google Shape;120;p19"/>
          <p:cNvSpPr txBox="1">
            <a:spLocks noGrp="1"/>
          </p:cNvSpPr>
          <p:nvPr>
            <p:ph type="body" idx="4"/>
          </p:nvPr>
        </p:nvSpPr>
        <p:spPr>
          <a:xfrm>
            <a:off x="9258300" y="3757613"/>
            <a:ext cx="7774782" cy="5526882"/>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121" name="Google Shape;121;p19"/>
          <p:cNvSpPr txBox="1">
            <a:spLocks noGrp="1"/>
          </p:cNvSpPr>
          <p:nvPr>
            <p:ph type="dt" idx="10"/>
          </p:nvPr>
        </p:nvSpPr>
        <p:spPr>
          <a:xfrm>
            <a:off x="1257300" y="9534525"/>
            <a:ext cx="41148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22" name="Google Shape;122;p19"/>
          <p:cNvSpPr txBox="1">
            <a:spLocks noGrp="1"/>
          </p:cNvSpPr>
          <p:nvPr>
            <p:ph type="ftr" idx="11"/>
          </p:nvPr>
        </p:nvSpPr>
        <p:spPr>
          <a:xfrm>
            <a:off x="6057900" y="9534525"/>
            <a:ext cx="6172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23" name="Google Shape;123;p19"/>
          <p:cNvSpPr txBox="1">
            <a:spLocks noGrp="1"/>
          </p:cNvSpPr>
          <p:nvPr>
            <p:ph type="sldNum" idx="12"/>
          </p:nvPr>
        </p:nvSpPr>
        <p:spPr>
          <a:xfrm>
            <a:off x="12915900" y="9534525"/>
            <a:ext cx="41148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1257300" y="547688"/>
            <a:ext cx="15773400" cy="1988344"/>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26" name="Google Shape;126;p20"/>
          <p:cNvSpPr txBox="1">
            <a:spLocks noGrp="1"/>
          </p:cNvSpPr>
          <p:nvPr>
            <p:ph type="dt" idx="10"/>
          </p:nvPr>
        </p:nvSpPr>
        <p:spPr>
          <a:xfrm>
            <a:off x="1257300" y="9534525"/>
            <a:ext cx="41148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27" name="Google Shape;127;p20"/>
          <p:cNvSpPr txBox="1">
            <a:spLocks noGrp="1"/>
          </p:cNvSpPr>
          <p:nvPr>
            <p:ph type="ftr" idx="11"/>
          </p:nvPr>
        </p:nvSpPr>
        <p:spPr>
          <a:xfrm>
            <a:off x="6057900" y="9534525"/>
            <a:ext cx="6172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28" name="Google Shape;128;p20"/>
          <p:cNvSpPr txBox="1">
            <a:spLocks noGrp="1"/>
          </p:cNvSpPr>
          <p:nvPr>
            <p:ph type="sldNum" idx="12"/>
          </p:nvPr>
        </p:nvSpPr>
        <p:spPr>
          <a:xfrm>
            <a:off x="12915900" y="9534525"/>
            <a:ext cx="41148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1259682" y="685800"/>
            <a:ext cx="5898356" cy="2400300"/>
          </a:xfrm>
          <a:prstGeom prst="rect">
            <a:avLst/>
          </a:prstGeom>
          <a:noFill/>
          <a:ln>
            <a:noFill/>
          </a:ln>
        </p:spPr>
        <p:txBody>
          <a:bodyPr spcFirstLastPara="1" wrap="square" lIns="137150" tIns="68550" rIns="137150" bIns="6855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31" name="Google Shape;131;p21"/>
          <p:cNvSpPr txBox="1">
            <a:spLocks noGrp="1"/>
          </p:cNvSpPr>
          <p:nvPr>
            <p:ph type="body" idx="1"/>
          </p:nvPr>
        </p:nvSpPr>
        <p:spPr>
          <a:xfrm>
            <a:off x="7774782" y="1481138"/>
            <a:ext cx="9258300" cy="7310438"/>
          </a:xfrm>
          <a:prstGeom prst="rect">
            <a:avLst/>
          </a:prstGeom>
          <a:noFill/>
          <a:ln>
            <a:noFill/>
          </a:ln>
        </p:spPr>
        <p:txBody>
          <a:bodyPr spcFirstLastPara="1" wrap="square" lIns="137150" tIns="68550" rIns="137150" bIns="6855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800"/>
              </a:spcBef>
              <a:spcAft>
                <a:spcPts val="0"/>
              </a:spcAft>
              <a:buClr>
                <a:schemeClr val="dk1"/>
              </a:buClr>
              <a:buSzPts val="4200"/>
              <a:buChar char="•"/>
              <a:defRPr sz="4200"/>
            </a:lvl2pPr>
            <a:lvl3pPr marL="1371600" lvl="2" indent="-457200" algn="l">
              <a:lnSpc>
                <a:spcPct val="90000"/>
              </a:lnSpc>
              <a:spcBef>
                <a:spcPts val="800"/>
              </a:spcBef>
              <a:spcAft>
                <a:spcPts val="0"/>
              </a:spcAft>
              <a:buClr>
                <a:schemeClr val="dk1"/>
              </a:buClr>
              <a:buSzPts val="3600"/>
              <a:buChar char="•"/>
              <a:defRPr sz="3600"/>
            </a:lvl3pPr>
            <a:lvl4pPr marL="1828800" lvl="3" indent="-419100" algn="l">
              <a:lnSpc>
                <a:spcPct val="90000"/>
              </a:lnSpc>
              <a:spcBef>
                <a:spcPts val="800"/>
              </a:spcBef>
              <a:spcAft>
                <a:spcPts val="0"/>
              </a:spcAft>
              <a:buClr>
                <a:schemeClr val="dk1"/>
              </a:buClr>
              <a:buSzPts val="3000"/>
              <a:buChar char="•"/>
              <a:defRPr sz="3000"/>
            </a:lvl4pPr>
            <a:lvl5pPr marL="2286000" lvl="4" indent="-419100" algn="l">
              <a:lnSpc>
                <a:spcPct val="90000"/>
              </a:lnSpc>
              <a:spcBef>
                <a:spcPts val="800"/>
              </a:spcBef>
              <a:spcAft>
                <a:spcPts val="0"/>
              </a:spcAft>
              <a:buClr>
                <a:schemeClr val="dk1"/>
              </a:buClr>
              <a:buSzPts val="3000"/>
              <a:buChar char="•"/>
              <a:defRPr sz="3000"/>
            </a:lvl5pPr>
            <a:lvl6pPr marL="2743200" lvl="5" indent="-419100" algn="l">
              <a:lnSpc>
                <a:spcPct val="90000"/>
              </a:lnSpc>
              <a:spcBef>
                <a:spcPts val="800"/>
              </a:spcBef>
              <a:spcAft>
                <a:spcPts val="0"/>
              </a:spcAft>
              <a:buClr>
                <a:schemeClr val="dk1"/>
              </a:buClr>
              <a:buSzPts val="3000"/>
              <a:buChar char="•"/>
              <a:defRPr sz="3000"/>
            </a:lvl6pPr>
            <a:lvl7pPr marL="3200400" lvl="6" indent="-419100" algn="l">
              <a:lnSpc>
                <a:spcPct val="90000"/>
              </a:lnSpc>
              <a:spcBef>
                <a:spcPts val="800"/>
              </a:spcBef>
              <a:spcAft>
                <a:spcPts val="0"/>
              </a:spcAft>
              <a:buClr>
                <a:schemeClr val="dk1"/>
              </a:buClr>
              <a:buSzPts val="3000"/>
              <a:buChar char="•"/>
              <a:defRPr sz="3000"/>
            </a:lvl7pPr>
            <a:lvl8pPr marL="3657600" lvl="7" indent="-419100" algn="l">
              <a:lnSpc>
                <a:spcPct val="90000"/>
              </a:lnSpc>
              <a:spcBef>
                <a:spcPts val="800"/>
              </a:spcBef>
              <a:spcAft>
                <a:spcPts val="0"/>
              </a:spcAft>
              <a:buClr>
                <a:schemeClr val="dk1"/>
              </a:buClr>
              <a:buSzPts val="3000"/>
              <a:buChar char="•"/>
              <a:defRPr sz="3000"/>
            </a:lvl8pPr>
            <a:lvl9pPr marL="4114800" lvl="8" indent="-419100" algn="l">
              <a:lnSpc>
                <a:spcPct val="90000"/>
              </a:lnSpc>
              <a:spcBef>
                <a:spcPts val="800"/>
              </a:spcBef>
              <a:spcAft>
                <a:spcPts val="0"/>
              </a:spcAft>
              <a:buClr>
                <a:schemeClr val="dk1"/>
              </a:buClr>
              <a:buSzPts val="3000"/>
              <a:buChar char="•"/>
              <a:defRPr sz="3000"/>
            </a:lvl9pPr>
          </a:lstStyle>
          <a:p>
            <a:endParaRPr/>
          </a:p>
        </p:txBody>
      </p:sp>
      <p:sp>
        <p:nvSpPr>
          <p:cNvPr id="132" name="Google Shape;132;p21"/>
          <p:cNvSpPr txBox="1">
            <a:spLocks noGrp="1"/>
          </p:cNvSpPr>
          <p:nvPr>
            <p:ph type="body" idx="2"/>
          </p:nvPr>
        </p:nvSpPr>
        <p:spPr>
          <a:xfrm>
            <a:off x="1259682" y="3086100"/>
            <a:ext cx="5898356" cy="5717382"/>
          </a:xfrm>
          <a:prstGeom prst="rect">
            <a:avLst/>
          </a:prstGeom>
          <a:noFill/>
          <a:ln>
            <a:noFill/>
          </a:ln>
        </p:spPr>
        <p:txBody>
          <a:bodyPr spcFirstLastPara="1" wrap="square" lIns="137150" tIns="68550" rIns="137150" bIns="6855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800"/>
              </a:spcBef>
              <a:spcAft>
                <a:spcPts val="0"/>
              </a:spcAft>
              <a:buClr>
                <a:schemeClr val="dk1"/>
              </a:buClr>
              <a:buSzPts val="2100"/>
              <a:buNone/>
              <a:defRPr sz="2100"/>
            </a:lvl2pPr>
            <a:lvl3pPr marL="1371600" lvl="2" indent="-228600" algn="l">
              <a:lnSpc>
                <a:spcPct val="90000"/>
              </a:lnSpc>
              <a:spcBef>
                <a:spcPts val="800"/>
              </a:spcBef>
              <a:spcAft>
                <a:spcPts val="0"/>
              </a:spcAft>
              <a:buClr>
                <a:schemeClr val="dk1"/>
              </a:buClr>
              <a:buSzPts val="1800"/>
              <a:buNone/>
              <a:defRPr sz="1800"/>
            </a:lvl3pPr>
            <a:lvl4pPr marL="1828800" lvl="3" indent="-228600" algn="l">
              <a:lnSpc>
                <a:spcPct val="90000"/>
              </a:lnSpc>
              <a:spcBef>
                <a:spcPts val="800"/>
              </a:spcBef>
              <a:spcAft>
                <a:spcPts val="0"/>
              </a:spcAft>
              <a:buClr>
                <a:schemeClr val="dk1"/>
              </a:buClr>
              <a:buSzPts val="1500"/>
              <a:buNone/>
              <a:defRPr sz="1500"/>
            </a:lvl4pPr>
            <a:lvl5pPr marL="2286000" lvl="4" indent="-228600" algn="l">
              <a:lnSpc>
                <a:spcPct val="90000"/>
              </a:lnSpc>
              <a:spcBef>
                <a:spcPts val="800"/>
              </a:spcBef>
              <a:spcAft>
                <a:spcPts val="0"/>
              </a:spcAft>
              <a:buClr>
                <a:schemeClr val="dk1"/>
              </a:buClr>
              <a:buSzPts val="1500"/>
              <a:buNone/>
              <a:defRPr sz="1500"/>
            </a:lvl5pPr>
            <a:lvl6pPr marL="2743200" lvl="5" indent="-228600" algn="l">
              <a:lnSpc>
                <a:spcPct val="90000"/>
              </a:lnSpc>
              <a:spcBef>
                <a:spcPts val="800"/>
              </a:spcBef>
              <a:spcAft>
                <a:spcPts val="0"/>
              </a:spcAft>
              <a:buClr>
                <a:schemeClr val="dk1"/>
              </a:buClr>
              <a:buSzPts val="1500"/>
              <a:buNone/>
              <a:defRPr sz="1500"/>
            </a:lvl6pPr>
            <a:lvl7pPr marL="3200400" lvl="6" indent="-228600" algn="l">
              <a:lnSpc>
                <a:spcPct val="90000"/>
              </a:lnSpc>
              <a:spcBef>
                <a:spcPts val="800"/>
              </a:spcBef>
              <a:spcAft>
                <a:spcPts val="0"/>
              </a:spcAft>
              <a:buClr>
                <a:schemeClr val="dk1"/>
              </a:buClr>
              <a:buSzPts val="1500"/>
              <a:buNone/>
              <a:defRPr sz="1500"/>
            </a:lvl7pPr>
            <a:lvl8pPr marL="3657600" lvl="7" indent="-228600" algn="l">
              <a:lnSpc>
                <a:spcPct val="90000"/>
              </a:lnSpc>
              <a:spcBef>
                <a:spcPts val="800"/>
              </a:spcBef>
              <a:spcAft>
                <a:spcPts val="0"/>
              </a:spcAft>
              <a:buClr>
                <a:schemeClr val="dk1"/>
              </a:buClr>
              <a:buSzPts val="1500"/>
              <a:buNone/>
              <a:defRPr sz="1500"/>
            </a:lvl8pPr>
            <a:lvl9pPr marL="4114800" lvl="8" indent="-228600" algn="l">
              <a:lnSpc>
                <a:spcPct val="90000"/>
              </a:lnSpc>
              <a:spcBef>
                <a:spcPts val="800"/>
              </a:spcBef>
              <a:spcAft>
                <a:spcPts val="0"/>
              </a:spcAft>
              <a:buClr>
                <a:schemeClr val="dk1"/>
              </a:buClr>
              <a:buSzPts val="1500"/>
              <a:buNone/>
              <a:defRPr sz="1500"/>
            </a:lvl9pPr>
          </a:lstStyle>
          <a:p>
            <a:endParaRPr/>
          </a:p>
        </p:txBody>
      </p:sp>
      <p:sp>
        <p:nvSpPr>
          <p:cNvPr id="133" name="Google Shape;133;p21"/>
          <p:cNvSpPr txBox="1">
            <a:spLocks noGrp="1"/>
          </p:cNvSpPr>
          <p:nvPr>
            <p:ph type="dt" idx="10"/>
          </p:nvPr>
        </p:nvSpPr>
        <p:spPr>
          <a:xfrm>
            <a:off x="1257300" y="9534525"/>
            <a:ext cx="41148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34" name="Google Shape;134;p21"/>
          <p:cNvSpPr txBox="1">
            <a:spLocks noGrp="1"/>
          </p:cNvSpPr>
          <p:nvPr>
            <p:ph type="ftr" idx="11"/>
          </p:nvPr>
        </p:nvSpPr>
        <p:spPr>
          <a:xfrm>
            <a:off x="6057900" y="9534525"/>
            <a:ext cx="6172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35" name="Google Shape;135;p21"/>
          <p:cNvSpPr txBox="1">
            <a:spLocks noGrp="1"/>
          </p:cNvSpPr>
          <p:nvPr>
            <p:ph type="sldNum" idx="12"/>
          </p:nvPr>
        </p:nvSpPr>
        <p:spPr>
          <a:xfrm>
            <a:off x="12915900" y="9534525"/>
            <a:ext cx="41148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1259682" y="685800"/>
            <a:ext cx="5898356" cy="2400300"/>
          </a:xfrm>
          <a:prstGeom prst="rect">
            <a:avLst/>
          </a:prstGeom>
          <a:noFill/>
          <a:ln>
            <a:noFill/>
          </a:ln>
        </p:spPr>
        <p:txBody>
          <a:bodyPr spcFirstLastPara="1" wrap="square" lIns="137150" tIns="68550" rIns="137150" bIns="6855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38" name="Google Shape;138;p22"/>
          <p:cNvSpPr>
            <a:spLocks noGrp="1"/>
          </p:cNvSpPr>
          <p:nvPr>
            <p:ph type="pic" idx="2"/>
          </p:nvPr>
        </p:nvSpPr>
        <p:spPr>
          <a:xfrm>
            <a:off x="7774782" y="1481138"/>
            <a:ext cx="9258300" cy="7310438"/>
          </a:xfrm>
          <a:prstGeom prst="rect">
            <a:avLst/>
          </a:prstGeom>
          <a:noFill/>
          <a:ln>
            <a:noFill/>
          </a:ln>
        </p:spPr>
      </p:sp>
      <p:sp>
        <p:nvSpPr>
          <p:cNvPr id="139" name="Google Shape;139;p22"/>
          <p:cNvSpPr txBox="1">
            <a:spLocks noGrp="1"/>
          </p:cNvSpPr>
          <p:nvPr>
            <p:ph type="body" idx="1"/>
          </p:nvPr>
        </p:nvSpPr>
        <p:spPr>
          <a:xfrm>
            <a:off x="1259682" y="3086100"/>
            <a:ext cx="5898356" cy="5717382"/>
          </a:xfrm>
          <a:prstGeom prst="rect">
            <a:avLst/>
          </a:prstGeom>
          <a:noFill/>
          <a:ln>
            <a:noFill/>
          </a:ln>
        </p:spPr>
        <p:txBody>
          <a:bodyPr spcFirstLastPara="1" wrap="square" lIns="137150" tIns="68550" rIns="137150" bIns="6855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800"/>
              </a:spcBef>
              <a:spcAft>
                <a:spcPts val="0"/>
              </a:spcAft>
              <a:buClr>
                <a:schemeClr val="dk1"/>
              </a:buClr>
              <a:buSzPts val="2100"/>
              <a:buNone/>
              <a:defRPr sz="2100"/>
            </a:lvl2pPr>
            <a:lvl3pPr marL="1371600" lvl="2" indent="-228600" algn="l">
              <a:lnSpc>
                <a:spcPct val="90000"/>
              </a:lnSpc>
              <a:spcBef>
                <a:spcPts val="800"/>
              </a:spcBef>
              <a:spcAft>
                <a:spcPts val="0"/>
              </a:spcAft>
              <a:buClr>
                <a:schemeClr val="dk1"/>
              </a:buClr>
              <a:buSzPts val="1800"/>
              <a:buNone/>
              <a:defRPr sz="1800"/>
            </a:lvl3pPr>
            <a:lvl4pPr marL="1828800" lvl="3" indent="-228600" algn="l">
              <a:lnSpc>
                <a:spcPct val="90000"/>
              </a:lnSpc>
              <a:spcBef>
                <a:spcPts val="800"/>
              </a:spcBef>
              <a:spcAft>
                <a:spcPts val="0"/>
              </a:spcAft>
              <a:buClr>
                <a:schemeClr val="dk1"/>
              </a:buClr>
              <a:buSzPts val="1500"/>
              <a:buNone/>
              <a:defRPr sz="1500"/>
            </a:lvl4pPr>
            <a:lvl5pPr marL="2286000" lvl="4" indent="-228600" algn="l">
              <a:lnSpc>
                <a:spcPct val="90000"/>
              </a:lnSpc>
              <a:spcBef>
                <a:spcPts val="800"/>
              </a:spcBef>
              <a:spcAft>
                <a:spcPts val="0"/>
              </a:spcAft>
              <a:buClr>
                <a:schemeClr val="dk1"/>
              </a:buClr>
              <a:buSzPts val="1500"/>
              <a:buNone/>
              <a:defRPr sz="1500"/>
            </a:lvl5pPr>
            <a:lvl6pPr marL="2743200" lvl="5" indent="-228600" algn="l">
              <a:lnSpc>
                <a:spcPct val="90000"/>
              </a:lnSpc>
              <a:spcBef>
                <a:spcPts val="800"/>
              </a:spcBef>
              <a:spcAft>
                <a:spcPts val="0"/>
              </a:spcAft>
              <a:buClr>
                <a:schemeClr val="dk1"/>
              </a:buClr>
              <a:buSzPts val="1500"/>
              <a:buNone/>
              <a:defRPr sz="1500"/>
            </a:lvl6pPr>
            <a:lvl7pPr marL="3200400" lvl="6" indent="-228600" algn="l">
              <a:lnSpc>
                <a:spcPct val="90000"/>
              </a:lnSpc>
              <a:spcBef>
                <a:spcPts val="800"/>
              </a:spcBef>
              <a:spcAft>
                <a:spcPts val="0"/>
              </a:spcAft>
              <a:buClr>
                <a:schemeClr val="dk1"/>
              </a:buClr>
              <a:buSzPts val="1500"/>
              <a:buNone/>
              <a:defRPr sz="1500"/>
            </a:lvl7pPr>
            <a:lvl8pPr marL="3657600" lvl="7" indent="-228600" algn="l">
              <a:lnSpc>
                <a:spcPct val="90000"/>
              </a:lnSpc>
              <a:spcBef>
                <a:spcPts val="800"/>
              </a:spcBef>
              <a:spcAft>
                <a:spcPts val="0"/>
              </a:spcAft>
              <a:buClr>
                <a:schemeClr val="dk1"/>
              </a:buClr>
              <a:buSzPts val="1500"/>
              <a:buNone/>
              <a:defRPr sz="1500"/>
            </a:lvl8pPr>
            <a:lvl9pPr marL="4114800" lvl="8" indent="-228600" algn="l">
              <a:lnSpc>
                <a:spcPct val="90000"/>
              </a:lnSpc>
              <a:spcBef>
                <a:spcPts val="800"/>
              </a:spcBef>
              <a:spcAft>
                <a:spcPts val="0"/>
              </a:spcAft>
              <a:buClr>
                <a:schemeClr val="dk1"/>
              </a:buClr>
              <a:buSzPts val="1500"/>
              <a:buNone/>
              <a:defRPr sz="1500"/>
            </a:lvl9pPr>
          </a:lstStyle>
          <a:p>
            <a:endParaRPr/>
          </a:p>
        </p:txBody>
      </p:sp>
      <p:sp>
        <p:nvSpPr>
          <p:cNvPr id="140" name="Google Shape;140;p22"/>
          <p:cNvSpPr txBox="1">
            <a:spLocks noGrp="1"/>
          </p:cNvSpPr>
          <p:nvPr>
            <p:ph type="dt" idx="10"/>
          </p:nvPr>
        </p:nvSpPr>
        <p:spPr>
          <a:xfrm>
            <a:off x="1257300" y="9534525"/>
            <a:ext cx="41148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41" name="Google Shape;141;p22"/>
          <p:cNvSpPr txBox="1">
            <a:spLocks noGrp="1"/>
          </p:cNvSpPr>
          <p:nvPr>
            <p:ph type="ftr" idx="11"/>
          </p:nvPr>
        </p:nvSpPr>
        <p:spPr>
          <a:xfrm>
            <a:off x="6057900" y="9534525"/>
            <a:ext cx="6172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42" name="Google Shape;142;p22"/>
          <p:cNvSpPr txBox="1">
            <a:spLocks noGrp="1"/>
          </p:cNvSpPr>
          <p:nvPr>
            <p:ph type="sldNum" idx="12"/>
          </p:nvPr>
        </p:nvSpPr>
        <p:spPr>
          <a:xfrm>
            <a:off x="12915900" y="9534525"/>
            <a:ext cx="41148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1257300" y="547688"/>
            <a:ext cx="15773400" cy="1988344"/>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45" name="Google Shape;145;p23"/>
          <p:cNvSpPr txBox="1">
            <a:spLocks noGrp="1"/>
          </p:cNvSpPr>
          <p:nvPr>
            <p:ph type="body" idx="1"/>
          </p:nvPr>
        </p:nvSpPr>
        <p:spPr>
          <a:xfrm rot="5400000">
            <a:off x="5880497" y="-1884759"/>
            <a:ext cx="6527007" cy="157734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146" name="Google Shape;146;p23"/>
          <p:cNvSpPr txBox="1">
            <a:spLocks noGrp="1"/>
          </p:cNvSpPr>
          <p:nvPr>
            <p:ph type="dt" idx="10"/>
          </p:nvPr>
        </p:nvSpPr>
        <p:spPr>
          <a:xfrm>
            <a:off x="1257300" y="9534525"/>
            <a:ext cx="41148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47" name="Google Shape;147;p23"/>
          <p:cNvSpPr txBox="1">
            <a:spLocks noGrp="1"/>
          </p:cNvSpPr>
          <p:nvPr>
            <p:ph type="ftr" idx="11"/>
          </p:nvPr>
        </p:nvSpPr>
        <p:spPr>
          <a:xfrm>
            <a:off x="6057900" y="9534525"/>
            <a:ext cx="6172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48" name="Google Shape;148;p23"/>
          <p:cNvSpPr txBox="1">
            <a:spLocks noGrp="1"/>
          </p:cNvSpPr>
          <p:nvPr>
            <p:ph type="sldNum" idx="12"/>
          </p:nvPr>
        </p:nvSpPr>
        <p:spPr>
          <a:xfrm>
            <a:off x="12915900" y="9534525"/>
            <a:ext cx="41148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rot="5400000">
            <a:off x="10700147" y="2934891"/>
            <a:ext cx="8717757" cy="394335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51" name="Google Shape;151;p24"/>
          <p:cNvSpPr txBox="1">
            <a:spLocks noGrp="1"/>
          </p:cNvSpPr>
          <p:nvPr>
            <p:ph type="body" idx="1"/>
          </p:nvPr>
        </p:nvSpPr>
        <p:spPr>
          <a:xfrm rot="5400000">
            <a:off x="2699147" y="-894159"/>
            <a:ext cx="8717757" cy="1160145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152" name="Google Shape;152;p24"/>
          <p:cNvSpPr txBox="1">
            <a:spLocks noGrp="1"/>
          </p:cNvSpPr>
          <p:nvPr>
            <p:ph type="dt" idx="10"/>
          </p:nvPr>
        </p:nvSpPr>
        <p:spPr>
          <a:xfrm>
            <a:off x="1257300" y="9534525"/>
            <a:ext cx="41148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53" name="Google Shape;153;p24"/>
          <p:cNvSpPr txBox="1">
            <a:spLocks noGrp="1"/>
          </p:cNvSpPr>
          <p:nvPr>
            <p:ph type="ftr" idx="11"/>
          </p:nvPr>
        </p:nvSpPr>
        <p:spPr>
          <a:xfrm>
            <a:off x="6057900" y="9534525"/>
            <a:ext cx="6172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54" name="Google Shape;154;p24"/>
          <p:cNvSpPr txBox="1">
            <a:spLocks noGrp="1"/>
          </p:cNvSpPr>
          <p:nvPr>
            <p:ph type="sldNum" idx="12"/>
          </p:nvPr>
        </p:nvSpPr>
        <p:spPr>
          <a:xfrm>
            <a:off x="12915900" y="9534525"/>
            <a:ext cx="41148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1257300" y="547688"/>
            <a:ext cx="15773400" cy="1988344"/>
          </a:xfrm>
          <a:prstGeom prst="rect">
            <a:avLst/>
          </a:prstGeom>
          <a:noFill/>
          <a:ln>
            <a:noFill/>
          </a:ln>
        </p:spPr>
        <p:txBody>
          <a:bodyPr spcFirstLastPara="1" wrap="square" lIns="137150" tIns="68550" rIns="137150" bIns="6855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lvl="1">
              <a:spcBef>
                <a:spcPts val="0"/>
              </a:spcBef>
              <a:spcAft>
                <a:spcPts val="0"/>
              </a:spcAft>
              <a:buSzPts val="2100"/>
              <a:buNone/>
              <a:defRPr sz="2700"/>
            </a:lvl2pPr>
            <a:lvl3pPr lvl="2">
              <a:spcBef>
                <a:spcPts val="0"/>
              </a:spcBef>
              <a:spcAft>
                <a:spcPts val="0"/>
              </a:spcAft>
              <a:buSzPts val="2100"/>
              <a:buNone/>
              <a:defRPr sz="2700"/>
            </a:lvl3pPr>
            <a:lvl4pPr lvl="3">
              <a:spcBef>
                <a:spcPts val="0"/>
              </a:spcBef>
              <a:spcAft>
                <a:spcPts val="0"/>
              </a:spcAft>
              <a:buSzPts val="2100"/>
              <a:buNone/>
              <a:defRPr sz="2700"/>
            </a:lvl4pPr>
            <a:lvl5pPr lvl="4">
              <a:spcBef>
                <a:spcPts val="0"/>
              </a:spcBef>
              <a:spcAft>
                <a:spcPts val="0"/>
              </a:spcAft>
              <a:buSzPts val="2100"/>
              <a:buNone/>
              <a:defRPr sz="2700"/>
            </a:lvl5pPr>
            <a:lvl6pPr lvl="5">
              <a:spcBef>
                <a:spcPts val="0"/>
              </a:spcBef>
              <a:spcAft>
                <a:spcPts val="0"/>
              </a:spcAft>
              <a:buSzPts val="2100"/>
              <a:buNone/>
              <a:defRPr sz="2700"/>
            </a:lvl6pPr>
            <a:lvl7pPr lvl="6">
              <a:spcBef>
                <a:spcPts val="0"/>
              </a:spcBef>
              <a:spcAft>
                <a:spcPts val="0"/>
              </a:spcAft>
              <a:buSzPts val="2100"/>
              <a:buNone/>
              <a:defRPr sz="2700"/>
            </a:lvl7pPr>
            <a:lvl8pPr lvl="7">
              <a:spcBef>
                <a:spcPts val="0"/>
              </a:spcBef>
              <a:spcAft>
                <a:spcPts val="0"/>
              </a:spcAft>
              <a:buSzPts val="2100"/>
              <a:buNone/>
              <a:defRPr sz="2700"/>
            </a:lvl8pPr>
            <a:lvl9pPr lvl="8">
              <a:spcBef>
                <a:spcPts val="0"/>
              </a:spcBef>
              <a:spcAft>
                <a:spcPts val="0"/>
              </a:spcAft>
              <a:buSzPts val="2100"/>
              <a:buNone/>
              <a:defRPr sz="2700"/>
            </a:lvl9pPr>
          </a:lstStyle>
          <a:p>
            <a:endParaRPr/>
          </a:p>
        </p:txBody>
      </p:sp>
      <p:sp>
        <p:nvSpPr>
          <p:cNvPr id="82" name="Google Shape;82;p13"/>
          <p:cNvSpPr txBox="1">
            <a:spLocks noGrp="1"/>
          </p:cNvSpPr>
          <p:nvPr>
            <p:ph type="body" idx="1"/>
          </p:nvPr>
        </p:nvSpPr>
        <p:spPr>
          <a:xfrm>
            <a:off x="1257300" y="2738438"/>
            <a:ext cx="15773400" cy="6527007"/>
          </a:xfrm>
          <a:prstGeom prst="rect">
            <a:avLst/>
          </a:prstGeom>
          <a:noFill/>
          <a:ln>
            <a:noFill/>
          </a:ln>
        </p:spPr>
        <p:txBody>
          <a:bodyPr spcFirstLastPara="1" wrap="square" lIns="137150" tIns="68550" rIns="137150" bIns="6855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8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8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dt" idx="10"/>
          </p:nvPr>
        </p:nvSpPr>
        <p:spPr>
          <a:xfrm>
            <a:off x="1257300" y="9534525"/>
            <a:ext cx="4114800" cy="547688"/>
          </a:xfrm>
          <a:prstGeom prst="rect">
            <a:avLst/>
          </a:prstGeom>
          <a:noFill/>
          <a:ln>
            <a:noFill/>
          </a:ln>
        </p:spPr>
        <p:txBody>
          <a:bodyPr spcFirstLastPara="1" wrap="square" lIns="137150" tIns="68550" rIns="137150" bIns="68550" anchor="ctr" anchorCtr="0">
            <a:noAutofit/>
          </a:bodyPr>
          <a:lstStyle>
            <a:lvl1pPr marR="0" lvl="0" algn="l" rtl="0">
              <a:spcBef>
                <a:spcPts val="0"/>
              </a:spcBef>
              <a:spcAft>
                <a:spcPts val="0"/>
              </a:spcAft>
              <a:buSzPts val="21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ftr" idx="11"/>
          </p:nvPr>
        </p:nvSpPr>
        <p:spPr>
          <a:xfrm>
            <a:off x="6057900" y="9534525"/>
            <a:ext cx="6172200" cy="547688"/>
          </a:xfrm>
          <a:prstGeom prst="rect">
            <a:avLst/>
          </a:prstGeom>
          <a:noFill/>
          <a:ln>
            <a:noFill/>
          </a:ln>
        </p:spPr>
        <p:txBody>
          <a:bodyPr spcFirstLastPara="1" wrap="square" lIns="137150" tIns="68550" rIns="137150" bIns="68550" anchor="ctr" anchorCtr="0">
            <a:noAutofit/>
          </a:bodyPr>
          <a:lstStyle>
            <a:lvl1pPr marR="0" lvl="0" algn="ctr" rtl="0">
              <a:spcBef>
                <a:spcPts val="0"/>
              </a:spcBef>
              <a:spcAft>
                <a:spcPts val="0"/>
              </a:spcAft>
              <a:buSzPts val="21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sldNum" idx="12"/>
          </p:nvPr>
        </p:nvSpPr>
        <p:spPr>
          <a:xfrm>
            <a:off x="12915900" y="9534525"/>
            <a:ext cx="4114800" cy="547688"/>
          </a:xfrm>
          <a:prstGeom prst="rect">
            <a:avLst/>
          </a:prstGeom>
          <a:noFill/>
          <a:ln>
            <a:noFill/>
          </a:ln>
        </p:spPr>
        <p:txBody>
          <a:bodyPr spcFirstLastPara="1" wrap="square" lIns="137150" tIns="68550" rIns="137150" bIns="6855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www.ltecofoods.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image" Target="../media/image14.jpg"/><Relationship Id="rId4" Type="http://schemas.openxmlformats.org/officeDocument/2006/relationships/image" Target="../media/image9.jp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www.srilankaecotourism.org/"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EEED"/>
        </a:solidFill>
        <a:effectLst/>
      </p:bgPr>
    </p:bg>
    <p:spTree>
      <p:nvGrpSpPr>
        <p:cNvPr id="1" name="Shape 158"/>
        <p:cNvGrpSpPr/>
        <p:nvPr/>
      </p:nvGrpSpPr>
      <p:grpSpPr>
        <a:xfrm>
          <a:off x="0" y="0"/>
          <a:ext cx="0" cy="0"/>
          <a:chOff x="0" y="0"/>
          <a:chExt cx="0" cy="0"/>
        </a:xfrm>
      </p:grpSpPr>
      <p:sp>
        <p:nvSpPr>
          <p:cNvPr id="159" name="Google Shape;159;p25"/>
          <p:cNvSpPr/>
          <p:nvPr/>
        </p:nvSpPr>
        <p:spPr>
          <a:xfrm>
            <a:off x="0" y="9052925"/>
            <a:ext cx="2085094" cy="1234075"/>
          </a:xfrm>
          <a:custGeom>
            <a:avLst/>
            <a:gdLst/>
            <a:ahLst/>
            <a:cxnLst/>
            <a:rect l="l" t="t" r="r" b="b"/>
            <a:pathLst>
              <a:path w="2085094" h="1234075" extrusionOk="0">
                <a:moveTo>
                  <a:pt x="0" y="0"/>
                </a:moveTo>
                <a:lnTo>
                  <a:pt x="2085094" y="0"/>
                </a:lnTo>
                <a:lnTo>
                  <a:pt x="2085094" y="1234075"/>
                </a:lnTo>
                <a:lnTo>
                  <a:pt x="0" y="1234075"/>
                </a:lnTo>
                <a:lnTo>
                  <a:pt x="0" y="0"/>
                </a:lnTo>
                <a:close/>
              </a:path>
            </a:pathLst>
          </a:custGeom>
          <a:blipFill rotWithShape="1">
            <a:blip r:embed="rId3">
              <a:alphaModFix/>
            </a:blip>
            <a:stretch>
              <a:fillRect/>
            </a:stretch>
          </a:blipFill>
          <a:ln>
            <a:noFill/>
          </a:ln>
        </p:spPr>
      </p:sp>
      <p:sp>
        <p:nvSpPr>
          <p:cNvPr id="160" name="Google Shape;160;p25"/>
          <p:cNvSpPr/>
          <p:nvPr/>
        </p:nvSpPr>
        <p:spPr>
          <a:xfrm>
            <a:off x="4965825" y="-210149"/>
            <a:ext cx="8000341" cy="4378382"/>
          </a:xfrm>
          <a:custGeom>
            <a:avLst/>
            <a:gdLst/>
            <a:ahLst/>
            <a:cxnLst/>
            <a:rect l="l" t="t" r="r" b="b"/>
            <a:pathLst>
              <a:path w="8312043" h="4919530" extrusionOk="0">
                <a:moveTo>
                  <a:pt x="0" y="0"/>
                </a:moveTo>
                <a:lnTo>
                  <a:pt x="8312044" y="0"/>
                </a:lnTo>
                <a:lnTo>
                  <a:pt x="8312044" y="4919529"/>
                </a:lnTo>
                <a:lnTo>
                  <a:pt x="0" y="4919529"/>
                </a:lnTo>
                <a:lnTo>
                  <a:pt x="0" y="0"/>
                </a:lnTo>
                <a:close/>
              </a:path>
            </a:pathLst>
          </a:custGeom>
          <a:blipFill rotWithShape="1">
            <a:blip r:embed="rId3">
              <a:alphaModFix/>
            </a:blip>
            <a:stretch>
              <a:fillRect/>
            </a:stretch>
          </a:blipFill>
          <a:ln>
            <a:noFill/>
          </a:ln>
        </p:spPr>
      </p:sp>
      <p:sp>
        <p:nvSpPr>
          <p:cNvPr id="161" name="Google Shape;161;p25"/>
          <p:cNvSpPr txBox="1"/>
          <p:nvPr/>
        </p:nvSpPr>
        <p:spPr>
          <a:xfrm>
            <a:off x="1186850" y="4168225"/>
            <a:ext cx="16230600" cy="923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6000"/>
              <a:buFont typeface="Arial"/>
              <a:buNone/>
            </a:pPr>
            <a:r>
              <a:rPr lang="en-US" sz="6000">
                <a:solidFill>
                  <a:srgbClr val="223879"/>
                </a:solidFill>
                <a:latin typeface="Lato Black"/>
                <a:ea typeface="Lato Black"/>
                <a:cs typeface="Lato Black"/>
                <a:sym typeface="Lato Black"/>
              </a:rPr>
              <a:t>Rural Tourism for Women’s Empowerment</a:t>
            </a:r>
            <a:endParaRPr sz="6000" b="0" i="0" u="none" strike="noStrike" cap="none">
              <a:solidFill>
                <a:srgbClr val="000000"/>
              </a:solidFill>
              <a:latin typeface="Arial"/>
              <a:ea typeface="Arial"/>
              <a:cs typeface="Arial"/>
              <a:sym typeface="Arial"/>
            </a:endParaRPr>
          </a:p>
        </p:txBody>
      </p:sp>
      <p:grpSp>
        <p:nvGrpSpPr>
          <p:cNvPr id="162" name="Google Shape;162;p25"/>
          <p:cNvGrpSpPr/>
          <p:nvPr/>
        </p:nvGrpSpPr>
        <p:grpSpPr>
          <a:xfrm>
            <a:off x="5147150" y="5406873"/>
            <a:ext cx="8310002" cy="4880129"/>
            <a:chOff x="0" y="-47625"/>
            <a:chExt cx="1953548" cy="1078029"/>
          </a:xfrm>
        </p:grpSpPr>
        <p:sp>
          <p:nvSpPr>
            <p:cNvPr id="163" name="Google Shape;163;p25"/>
            <p:cNvSpPr/>
            <p:nvPr/>
          </p:nvSpPr>
          <p:spPr>
            <a:xfrm>
              <a:off x="0" y="0"/>
              <a:ext cx="1953548" cy="1030404"/>
            </a:xfrm>
            <a:custGeom>
              <a:avLst/>
              <a:gdLst/>
              <a:ahLst/>
              <a:cxnLst/>
              <a:rect l="l" t="t" r="r" b="b"/>
              <a:pathLst>
                <a:path w="1953548" h="1030404" extrusionOk="0">
                  <a:moveTo>
                    <a:pt x="0" y="0"/>
                  </a:moveTo>
                  <a:lnTo>
                    <a:pt x="1953548" y="0"/>
                  </a:lnTo>
                  <a:lnTo>
                    <a:pt x="1953548" y="1030404"/>
                  </a:lnTo>
                  <a:lnTo>
                    <a:pt x="0" y="1030404"/>
                  </a:lnTo>
                  <a:close/>
                </a:path>
              </a:pathLst>
            </a:custGeom>
            <a:solidFill>
              <a:srgbClr val="B0090F"/>
            </a:solidFill>
            <a:ln>
              <a:noFill/>
            </a:ln>
          </p:spPr>
        </p:sp>
        <p:sp>
          <p:nvSpPr>
            <p:cNvPr id="164" name="Google Shape;164;p25"/>
            <p:cNvSpPr txBox="1"/>
            <p:nvPr/>
          </p:nvSpPr>
          <p:spPr>
            <a:xfrm>
              <a:off x="0" y="-47625"/>
              <a:ext cx="1953548" cy="1078029"/>
            </a:xfrm>
            <a:prstGeom prst="rect">
              <a:avLst/>
            </a:prstGeom>
            <a:noFill/>
            <a:ln>
              <a:noFill/>
            </a:ln>
          </p:spPr>
          <p:txBody>
            <a:bodyPr spcFirstLastPara="1" wrap="square" lIns="50800" tIns="50800" rIns="50800" bIns="50800" anchor="ctr" anchorCtr="0">
              <a:noAutofit/>
            </a:bodyPr>
            <a:lstStyle/>
            <a:p>
              <a:pPr marL="0" marR="0" lvl="0" indent="0" algn="ctr" rtl="0">
                <a:lnSpc>
                  <a:spcPct val="1788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65" name="Google Shape;165;p25"/>
          <p:cNvSpPr txBox="1"/>
          <p:nvPr/>
        </p:nvSpPr>
        <p:spPr>
          <a:xfrm>
            <a:off x="6302296" y="6028211"/>
            <a:ext cx="5999700" cy="39096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Clr>
                <a:srgbClr val="000000"/>
              </a:buClr>
              <a:buSzPts val="3999"/>
              <a:buFont typeface="Arial"/>
              <a:buNone/>
            </a:pPr>
            <a:r>
              <a:rPr lang="en-US" sz="3999" b="1">
                <a:solidFill>
                  <a:srgbClr val="FFFFFF"/>
                </a:solidFill>
                <a:latin typeface="Lato"/>
                <a:ea typeface="Lato"/>
                <a:cs typeface="Lato"/>
                <a:sym typeface="Lato"/>
              </a:rPr>
              <a:t>Dr.Palitha Gurusinghe</a:t>
            </a:r>
            <a:endParaRPr sz="1400" b="0" i="0" u="none" strike="noStrike" cap="none">
              <a:solidFill>
                <a:srgbClr val="000000"/>
              </a:solidFill>
              <a:latin typeface="Arial"/>
              <a:ea typeface="Arial"/>
              <a:cs typeface="Arial"/>
              <a:sym typeface="Arial"/>
            </a:endParaRPr>
          </a:p>
          <a:p>
            <a:pPr marL="0" marR="0" lvl="0" indent="0" algn="ctr" rtl="0">
              <a:lnSpc>
                <a:spcPct val="140000"/>
              </a:lnSpc>
              <a:spcBef>
                <a:spcPts val="0"/>
              </a:spcBef>
              <a:spcAft>
                <a:spcPts val="0"/>
              </a:spcAft>
              <a:buClr>
                <a:srgbClr val="000000"/>
              </a:buClr>
              <a:buSzPts val="3000"/>
              <a:buFont typeface="Arial"/>
              <a:buNone/>
            </a:pPr>
            <a:r>
              <a:rPr lang="en-US" sz="3000" b="1" i="1" u="none" strike="noStrike" cap="none">
                <a:solidFill>
                  <a:srgbClr val="FFFFFF"/>
                </a:solidFill>
                <a:latin typeface="Lato"/>
                <a:ea typeface="Lato"/>
                <a:cs typeface="Lato"/>
                <a:sym typeface="Lato"/>
              </a:rPr>
              <a:t>President</a:t>
            </a:r>
            <a:endParaRPr sz="1400" b="1" i="1" u="none" strike="noStrike" cap="none">
              <a:solidFill>
                <a:srgbClr val="000000"/>
              </a:solidFill>
            </a:endParaRPr>
          </a:p>
          <a:p>
            <a:pPr marL="0" marR="0" lvl="0" indent="0" algn="ctr" rtl="0">
              <a:lnSpc>
                <a:spcPct val="140000"/>
              </a:lnSpc>
              <a:spcBef>
                <a:spcPts val="0"/>
              </a:spcBef>
              <a:spcAft>
                <a:spcPts val="0"/>
              </a:spcAft>
              <a:buClr>
                <a:srgbClr val="000000"/>
              </a:buClr>
              <a:buSzPts val="3000"/>
              <a:buFont typeface="Arial"/>
              <a:buNone/>
            </a:pPr>
            <a:r>
              <a:rPr lang="en-US" sz="3000">
                <a:solidFill>
                  <a:srgbClr val="FFFFFF"/>
                </a:solidFill>
                <a:latin typeface="Lato"/>
                <a:ea typeface="Lato"/>
                <a:cs typeface="Lato"/>
                <a:sym typeface="Lato"/>
              </a:rPr>
              <a:t>Sri Lanka Ecotourism Foundation </a:t>
            </a:r>
            <a:r>
              <a:rPr lang="en-US" sz="3000" b="1" i="1">
                <a:solidFill>
                  <a:srgbClr val="FFFFFF"/>
                </a:solidFill>
                <a:latin typeface="Lato"/>
                <a:ea typeface="Lato"/>
                <a:cs typeface="Lato"/>
                <a:sym typeface="Lato"/>
              </a:rPr>
              <a:t>Consultant </a:t>
            </a:r>
            <a:endParaRPr sz="3000" b="1" i="1">
              <a:solidFill>
                <a:srgbClr val="FFFFFF"/>
              </a:solidFill>
              <a:latin typeface="Lato"/>
              <a:ea typeface="Lato"/>
              <a:cs typeface="Lato"/>
              <a:sym typeface="Lato"/>
            </a:endParaRPr>
          </a:p>
          <a:p>
            <a:pPr marL="0" marR="0" lvl="0" indent="0" algn="ctr" rtl="0">
              <a:lnSpc>
                <a:spcPct val="140000"/>
              </a:lnSpc>
              <a:spcBef>
                <a:spcPts val="0"/>
              </a:spcBef>
              <a:spcAft>
                <a:spcPts val="0"/>
              </a:spcAft>
              <a:buClr>
                <a:srgbClr val="000000"/>
              </a:buClr>
              <a:buSzPts val="3000"/>
              <a:buFont typeface="Arial"/>
              <a:buNone/>
            </a:pPr>
            <a:r>
              <a:rPr lang="en-US" sz="3000">
                <a:solidFill>
                  <a:srgbClr val="FFFFFF"/>
                </a:solidFill>
                <a:latin typeface="Lato"/>
                <a:ea typeface="Lato"/>
                <a:cs typeface="Lato"/>
                <a:sym typeface="Lato"/>
              </a:rPr>
              <a:t>South Asia Women’s Network (SWAN), Sri Lanka Chapter</a:t>
            </a:r>
            <a:endParaRPr sz="3000">
              <a:solidFill>
                <a:srgbClr val="FFFFFF"/>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EEED"/>
        </a:solidFill>
        <a:effectLst/>
      </p:bgPr>
    </p:bg>
    <p:spTree>
      <p:nvGrpSpPr>
        <p:cNvPr id="1" name="Shape 250"/>
        <p:cNvGrpSpPr/>
        <p:nvPr/>
      </p:nvGrpSpPr>
      <p:grpSpPr>
        <a:xfrm>
          <a:off x="0" y="0"/>
          <a:ext cx="0" cy="0"/>
          <a:chOff x="0" y="0"/>
          <a:chExt cx="0" cy="0"/>
        </a:xfrm>
      </p:grpSpPr>
      <p:sp>
        <p:nvSpPr>
          <p:cNvPr id="251" name="Google Shape;251;p34"/>
          <p:cNvSpPr/>
          <p:nvPr/>
        </p:nvSpPr>
        <p:spPr>
          <a:xfrm>
            <a:off x="0" y="9052925"/>
            <a:ext cx="2085094" cy="1234075"/>
          </a:xfrm>
          <a:custGeom>
            <a:avLst/>
            <a:gdLst/>
            <a:ahLst/>
            <a:cxnLst/>
            <a:rect l="l" t="t" r="r" b="b"/>
            <a:pathLst>
              <a:path w="2085094" h="1234075" extrusionOk="0">
                <a:moveTo>
                  <a:pt x="0" y="0"/>
                </a:moveTo>
                <a:lnTo>
                  <a:pt x="2085094" y="0"/>
                </a:lnTo>
                <a:lnTo>
                  <a:pt x="2085094" y="1234075"/>
                </a:lnTo>
                <a:lnTo>
                  <a:pt x="0" y="1234075"/>
                </a:lnTo>
                <a:lnTo>
                  <a:pt x="0" y="0"/>
                </a:lnTo>
                <a:close/>
              </a:path>
            </a:pathLst>
          </a:custGeom>
          <a:blipFill rotWithShape="1">
            <a:blip r:embed="rId3">
              <a:alphaModFix/>
            </a:blip>
            <a:stretch>
              <a:fillRect/>
            </a:stretch>
          </a:blipFill>
          <a:ln>
            <a:noFill/>
          </a:ln>
        </p:spPr>
      </p:sp>
      <p:grpSp>
        <p:nvGrpSpPr>
          <p:cNvPr id="252" name="Google Shape;252;p34"/>
          <p:cNvGrpSpPr/>
          <p:nvPr/>
        </p:nvGrpSpPr>
        <p:grpSpPr>
          <a:xfrm>
            <a:off x="6898400" y="753375"/>
            <a:ext cx="11389428" cy="1127199"/>
            <a:chOff x="0" y="-47625"/>
            <a:chExt cx="1805782" cy="346500"/>
          </a:xfrm>
        </p:grpSpPr>
        <p:sp>
          <p:nvSpPr>
            <p:cNvPr id="253" name="Google Shape;253;p34"/>
            <p:cNvSpPr/>
            <p:nvPr/>
          </p:nvSpPr>
          <p:spPr>
            <a:xfrm>
              <a:off x="0" y="0"/>
              <a:ext cx="1805782" cy="298831"/>
            </a:xfrm>
            <a:custGeom>
              <a:avLst/>
              <a:gdLst/>
              <a:ahLst/>
              <a:cxnLst/>
              <a:rect l="l" t="t" r="r" b="b"/>
              <a:pathLst>
                <a:path w="1805782" h="298831" extrusionOk="0">
                  <a:moveTo>
                    <a:pt x="0" y="0"/>
                  </a:moveTo>
                  <a:lnTo>
                    <a:pt x="1805782" y="0"/>
                  </a:lnTo>
                  <a:lnTo>
                    <a:pt x="1805782" y="298831"/>
                  </a:lnTo>
                  <a:lnTo>
                    <a:pt x="0" y="298831"/>
                  </a:lnTo>
                  <a:close/>
                </a:path>
              </a:pathLst>
            </a:custGeom>
            <a:solidFill>
              <a:srgbClr val="B0090F"/>
            </a:solidFill>
            <a:ln>
              <a:noFill/>
            </a:ln>
          </p:spPr>
        </p:sp>
        <p:sp>
          <p:nvSpPr>
            <p:cNvPr id="254" name="Google Shape;254;p34"/>
            <p:cNvSpPr txBox="1"/>
            <p:nvPr/>
          </p:nvSpPr>
          <p:spPr>
            <a:xfrm>
              <a:off x="0" y="-47625"/>
              <a:ext cx="1805700" cy="346500"/>
            </a:xfrm>
            <a:prstGeom prst="rect">
              <a:avLst/>
            </a:prstGeom>
            <a:noFill/>
            <a:ln>
              <a:noFill/>
            </a:ln>
          </p:spPr>
          <p:txBody>
            <a:bodyPr spcFirstLastPara="1" wrap="square" lIns="50800" tIns="50800" rIns="50800" bIns="50800" anchor="ctr" anchorCtr="0">
              <a:noAutofit/>
            </a:bodyPr>
            <a:lstStyle/>
            <a:p>
              <a:pPr marL="0" marR="0" lvl="0" indent="0" algn="ctr" rtl="0">
                <a:lnSpc>
                  <a:spcPct val="1788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255" name="Google Shape;255;p34"/>
          <p:cNvCxnSpPr/>
          <p:nvPr/>
        </p:nvCxnSpPr>
        <p:spPr>
          <a:xfrm>
            <a:off x="550043" y="0"/>
            <a:ext cx="0" cy="3768900"/>
          </a:xfrm>
          <a:prstGeom prst="straightConnector1">
            <a:avLst/>
          </a:prstGeom>
          <a:noFill/>
          <a:ln w="57150" cap="flat" cmpd="sng">
            <a:solidFill>
              <a:srgbClr val="FFC749"/>
            </a:solidFill>
            <a:prstDash val="dash"/>
            <a:round/>
            <a:headEnd type="none" w="sm" len="sm"/>
            <a:tailEnd type="none" w="sm" len="sm"/>
          </a:ln>
        </p:spPr>
      </p:cxnSp>
      <p:sp>
        <p:nvSpPr>
          <p:cNvPr id="256" name="Google Shape;256;p34"/>
          <p:cNvSpPr txBox="1"/>
          <p:nvPr/>
        </p:nvSpPr>
        <p:spPr>
          <a:xfrm>
            <a:off x="7977900" y="1087875"/>
            <a:ext cx="16203000" cy="20457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n-US" sz="4200" b="1">
                <a:solidFill>
                  <a:schemeClr val="lt1"/>
                </a:solidFill>
                <a:latin typeface="Lato"/>
                <a:ea typeface="Lato"/>
                <a:cs typeface="Lato"/>
                <a:sym typeface="Lato"/>
              </a:rPr>
              <a:t>Community Tourism Training Modules</a:t>
            </a:r>
            <a:endParaRPr sz="4200" b="1">
              <a:solidFill>
                <a:schemeClr val="lt1"/>
              </a:solidFill>
              <a:latin typeface="Lato"/>
              <a:ea typeface="Lato"/>
              <a:cs typeface="Lato"/>
              <a:sym typeface="Lato"/>
            </a:endParaRPr>
          </a:p>
          <a:p>
            <a:pPr marL="0" lvl="0" indent="0" algn="l" rtl="0">
              <a:lnSpc>
                <a:spcPct val="90000"/>
              </a:lnSpc>
              <a:spcBef>
                <a:spcPts val="0"/>
              </a:spcBef>
              <a:spcAft>
                <a:spcPts val="0"/>
              </a:spcAft>
              <a:buClr>
                <a:schemeClr val="dk1"/>
              </a:buClr>
              <a:buSzPts val="4200"/>
              <a:buFont typeface="Arial"/>
              <a:buNone/>
            </a:pPr>
            <a:endParaRPr sz="3900" b="1">
              <a:solidFill>
                <a:schemeClr val="lt1"/>
              </a:solidFill>
              <a:latin typeface="Lato"/>
              <a:ea typeface="Lato"/>
              <a:cs typeface="Lato"/>
              <a:sym typeface="Lato"/>
            </a:endParaRPr>
          </a:p>
          <a:p>
            <a:pPr marL="0" marR="0" lvl="0" indent="0" algn="ctr" rtl="0">
              <a:lnSpc>
                <a:spcPct val="140000"/>
              </a:lnSpc>
              <a:spcBef>
                <a:spcPts val="0"/>
              </a:spcBef>
              <a:spcAft>
                <a:spcPts val="0"/>
              </a:spcAft>
              <a:buClr>
                <a:srgbClr val="000000"/>
              </a:buClr>
              <a:buSzPts val="6000"/>
              <a:buFont typeface="Arial"/>
              <a:buNone/>
            </a:pPr>
            <a:endParaRPr sz="6000">
              <a:solidFill>
                <a:srgbClr val="FFFFFF"/>
              </a:solidFill>
              <a:latin typeface="Lato Black"/>
              <a:ea typeface="Lato Black"/>
              <a:cs typeface="Lato Black"/>
              <a:sym typeface="Lato Black"/>
            </a:endParaRPr>
          </a:p>
        </p:txBody>
      </p:sp>
      <p:sp>
        <p:nvSpPr>
          <p:cNvPr id="257" name="Google Shape;257;p34"/>
          <p:cNvSpPr txBox="1"/>
          <p:nvPr/>
        </p:nvSpPr>
        <p:spPr>
          <a:xfrm>
            <a:off x="2222500" y="3265000"/>
            <a:ext cx="15326700" cy="5464200"/>
          </a:xfrm>
          <a:prstGeom prst="rect">
            <a:avLst/>
          </a:prstGeom>
          <a:noFill/>
          <a:ln>
            <a:noFill/>
          </a:ln>
        </p:spPr>
        <p:txBody>
          <a:bodyPr spcFirstLastPara="1" wrap="square" lIns="91425" tIns="91425" rIns="91425" bIns="91425" anchor="t" anchorCtr="0">
            <a:spAutoFit/>
          </a:bodyPr>
          <a:lstStyle/>
          <a:p>
            <a:pPr marL="342900" lvl="0" indent="-3683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Organizing skills</a:t>
            </a:r>
            <a:endParaRPr sz="3000">
              <a:solidFill>
                <a:schemeClr val="dk2"/>
              </a:solidFill>
              <a:latin typeface="Lato"/>
              <a:ea typeface="Lato"/>
              <a:cs typeface="Lato"/>
              <a:sym typeface="Lato"/>
            </a:endParaRPr>
          </a:p>
          <a:p>
            <a:pPr marL="342900" lvl="0" indent="-3683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Public Relation skills</a:t>
            </a:r>
            <a:endParaRPr sz="3000">
              <a:solidFill>
                <a:schemeClr val="dk2"/>
              </a:solidFill>
              <a:latin typeface="Lato"/>
              <a:ea typeface="Lato"/>
              <a:cs typeface="Lato"/>
              <a:sym typeface="Lato"/>
            </a:endParaRPr>
          </a:p>
          <a:p>
            <a:pPr marL="342900" lvl="0" indent="-3683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Leadership qualities</a:t>
            </a:r>
            <a:endParaRPr sz="3000">
              <a:solidFill>
                <a:schemeClr val="dk2"/>
              </a:solidFill>
              <a:latin typeface="Lato"/>
              <a:ea typeface="Lato"/>
              <a:cs typeface="Lato"/>
              <a:sym typeface="Lato"/>
            </a:endParaRPr>
          </a:p>
          <a:p>
            <a:pPr marL="342900" lvl="0" indent="-3683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Decision making under pressure</a:t>
            </a:r>
            <a:endParaRPr sz="3000">
              <a:solidFill>
                <a:schemeClr val="dk2"/>
              </a:solidFill>
              <a:latin typeface="Lato"/>
              <a:ea typeface="Lato"/>
              <a:cs typeface="Lato"/>
              <a:sym typeface="Lato"/>
            </a:endParaRPr>
          </a:p>
          <a:p>
            <a:pPr marL="342900" lvl="0" indent="-3683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New product development</a:t>
            </a:r>
            <a:endParaRPr sz="3000">
              <a:solidFill>
                <a:schemeClr val="dk2"/>
              </a:solidFill>
              <a:latin typeface="Lato"/>
              <a:ea typeface="Lato"/>
              <a:cs typeface="Lato"/>
              <a:sym typeface="Lato"/>
            </a:endParaRPr>
          </a:p>
          <a:p>
            <a:pPr marL="342900" lvl="0" indent="-3683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Coordination skills</a:t>
            </a:r>
            <a:endParaRPr sz="3000">
              <a:solidFill>
                <a:schemeClr val="dk2"/>
              </a:solidFill>
              <a:latin typeface="Lato"/>
              <a:ea typeface="Lato"/>
              <a:cs typeface="Lato"/>
              <a:sym typeface="Lato"/>
            </a:endParaRPr>
          </a:p>
          <a:p>
            <a:pPr marL="342900" lvl="0" indent="-3683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Finance handling</a:t>
            </a:r>
            <a:endParaRPr sz="3000">
              <a:solidFill>
                <a:schemeClr val="dk2"/>
              </a:solidFill>
              <a:latin typeface="Lato"/>
              <a:ea typeface="Lato"/>
              <a:cs typeface="Lato"/>
              <a:sym typeface="Lato"/>
            </a:endParaRPr>
          </a:p>
          <a:p>
            <a:pPr marL="342900" lvl="0" indent="-3683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Marketing/sales skills</a:t>
            </a:r>
            <a:endParaRPr sz="3000">
              <a:solidFill>
                <a:schemeClr val="dk2"/>
              </a:solidFill>
              <a:latin typeface="Lato"/>
              <a:ea typeface="Lato"/>
              <a:cs typeface="Lato"/>
              <a:sym typeface="Lato"/>
            </a:endParaRPr>
          </a:p>
          <a:p>
            <a:pPr marL="342900" lvl="0" indent="0" algn="l" rtl="0">
              <a:lnSpc>
                <a:spcPct val="90000"/>
              </a:lnSpc>
              <a:spcBef>
                <a:spcPts val="1500"/>
              </a:spcBef>
              <a:spcAft>
                <a:spcPts val="0"/>
              </a:spcAft>
              <a:buNone/>
            </a:pPr>
            <a:endParaRPr sz="3000">
              <a:latin typeface="Lato"/>
              <a:ea typeface="Lato"/>
              <a:cs typeface="Lato"/>
              <a:sym typeface="Lato"/>
            </a:endParaRPr>
          </a:p>
        </p:txBody>
      </p:sp>
      <p:sp>
        <p:nvSpPr>
          <p:cNvPr id="258" name="Google Shape;258;p34"/>
          <p:cNvSpPr txBox="1"/>
          <p:nvPr/>
        </p:nvSpPr>
        <p:spPr>
          <a:xfrm>
            <a:off x="9900200" y="3133575"/>
            <a:ext cx="6321300" cy="5271900"/>
          </a:xfrm>
          <a:prstGeom prst="rect">
            <a:avLst/>
          </a:prstGeom>
          <a:noFill/>
          <a:ln>
            <a:noFill/>
          </a:ln>
        </p:spPr>
        <p:txBody>
          <a:bodyPr spcFirstLastPara="1" wrap="square" lIns="91425" tIns="91425" rIns="91425" bIns="91425" anchor="t" anchorCtr="0">
            <a:spAutoFit/>
          </a:bodyPr>
          <a:lstStyle/>
          <a:p>
            <a:pPr marL="342900" lvl="0" indent="-3683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Communication skills</a:t>
            </a:r>
            <a:endParaRPr sz="3000">
              <a:solidFill>
                <a:schemeClr val="dk2"/>
              </a:solidFill>
              <a:latin typeface="Lato"/>
              <a:ea typeface="Lato"/>
              <a:cs typeface="Lato"/>
              <a:sym typeface="Lato"/>
            </a:endParaRPr>
          </a:p>
          <a:p>
            <a:pPr marL="342900" lvl="0" indent="-3683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Customer handling</a:t>
            </a:r>
            <a:endParaRPr sz="3000">
              <a:solidFill>
                <a:schemeClr val="dk2"/>
              </a:solidFill>
              <a:latin typeface="Lato"/>
              <a:ea typeface="Lato"/>
              <a:cs typeface="Lato"/>
              <a:sym typeface="Lato"/>
            </a:endParaRPr>
          </a:p>
          <a:p>
            <a:pPr marL="342900" lvl="0" indent="-3683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Interpersonal skills</a:t>
            </a:r>
            <a:endParaRPr sz="3000">
              <a:solidFill>
                <a:schemeClr val="dk2"/>
              </a:solidFill>
              <a:latin typeface="Lato"/>
              <a:ea typeface="Lato"/>
              <a:cs typeface="Lato"/>
              <a:sym typeface="Lato"/>
            </a:endParaRPr>
          </a:p>
          <a:p>
            <a:pPr marL="342900" lvl="0" indent="-3683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Innovative skills</a:t>
            </a:r>
            <a:endParaRPr sz="3000">
              <a:solidFill>
                <a:schemeClr val="dk2"/>
              </a:solidFill>
              <a:latin typeface="Lato"/>
              <a:ea typeface="Lato"/>
              <a:cs typeface="Lato"/>
              <a:sym typeface="Lato"/>
            </a:endParaRPr>
          </a:p>
          <a:p>
            <a:pPr marL="342900" lvl="0" indent="-3683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Eco-friendly  practices</a:t>
            </a:r>
            <a:endParaRPr sz="3000">
              <a:solidFill>
                <a:schemeClr val="dk2"/>
              </a:solidFill>
              <a:latin typeface="Lato"/>
              <a:ea typeface="Lato"/>
              <a:cs typeface="Lato"/>
              <a:sym typeface="Lato"/>
            </a:endParaRPr>
          </a:p>
          <a:p>
            <a:pPr marL="342900" lvl="0" indent="-3683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Solid Waste management </a:t>
            </a:r>
            <a:endParaRPr sz="3000">
              <a:solidFill>
                <a:schemeClr val="dk2"/>
              </a:solidFill>
              <a:latin typeface="Lato"/>
              <a:ea typeface="Lato"/>
              <a:cs typeface="Lato"/>
              <a:sym typeface="Lato"/>
            </a:endParaRPr>
          </a:p>
          <a:p>
            <a:pPr marL="342900" lvl="0" indent="-3683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Micro –finance management </a:t>
            </a:r>
            <a:endParaRPr sz="3000">
              <a:solidFill>
                <a:schemeClr val="dk2"/>
              </a:solidFill>
              <a:latin typeface="Lato"/>
              <a:ea typeface="Lato"/>
              <a:cs typeface="Lato"/>
              <a:sym typeface="Lato"/>
            </a:endParaRPr>
          </a:p>
          <a:p>
            <a:pPr marL="342900" lvl="0" indent="-3683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Knowledge on appreciation of biodiversity and the environment</a:t>
            </a:r>
            <a:endParaRPr sz="3000">
              <a:solidFill>
                <a:schemeClr val="dk2"/>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EEED"/>
        </a:solidFill>
        <a:effectLst/>
      </p:bgPr>
    </p:bg>
    <p:spTree>
      <p:nvGrpSpPr>
        <p:cNvPr id="1" name="Shape 262"/>
        <p:cNvGrpSpPr/>
        <p:nvPr/>
      </p:nvGrpSpPr>
      <p:grpSpPr>
        <a:xfrm>
          <a:off x="0" y="0"/>
          <a:ext cx="0" cy="0"/>
          <a:chOff x="0" y="0"/>
          <a:chExt cx="0" cy="0"/>
        </a:xfrm>
      </p:grpSpPr>
      <p:sp>
        <p:nvSpPr>
          <p:cNvPr id="263" name="Google Shape;263;p35"/>
          <p:cNvSpPr/>
          <p:nvPr/>
        </p:nvSpPr>
        <p:spPr>
          <a:xfrm>
            <a:off x="0" y="9052925"/>
            <a:ext cx="2085094" cy="1234075"/>
          </a:xfrm>
          <a:custGeom>
            <a:avLst/>
            <a:gdLst/>
            <a:ahLst/>
            <a:cxnLst/>
            <a:rect l="l" t="t" r="r" b="b"/>
            <a:pathLst>
              <a:path w="2085094" h="1234075" extrusionOk="0">
                <a:moveTo>
                  <a:pt x="0" y="0"/>
                </a:moveTo>
                <a:lnTo>
                  <a:pt x="2085094" y="0"/>
                </a:lnTo>
                <a:lnTo>
                  <a:pt x="2085094" y="1234075"/>
                </a:lnTo>
                <a:lnTo>
                  <a:pt x="0" y="1234075"/>
                </a:lnTo>
                <a:lnTo>
                  <a:pt x="0" y="0"/>
                </a:lnTo>
                <a:close/>
              </a:path>
            </a:pathLst>
          </a:custGeom>
          <a:blipFill rotWithShape="1">
            <a:blip r:embed="rId3">
              <a:alphaModFix/>
            </a:blip>
            <a:stretch>
              <a:fillRect/>
            </a:stretch>
          </a:blipFill>
          <a:ln>
            <a:noFill/>
          </a:ln>
        </p:spPr>
      </p:sp>
      <p:sp>
        <p:nvSpPr>
          <p:cNvPr id="264" name="Google Shape;264;p35"/>
          <p:cNvSpPr txBox="1"/>
          <p:nvPr/>
        </p:nvSpPr>
        <p:spPr>
          <a:xfrm>
            <a:off x="2205775" y="2962350"/>
            <a:ext cx="14278500" cy="46116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4200"/>
              <a:buFont typeface="Arial"/>
              <a:buNone/>
            </a:pPr>
            <a:r>
              <a:rPr lang="en-US" sz="3600">
                <a:solidFill>
                  <a:schemeClr val="dk2"/>
                </a:solidFill>
                <a:latin typeface="Lato"/>
                <a:ea typeface="Lato"/>
                <a:cs typeface="Lato"/>
                <a:sym typeface="Lato"/>
              </a:rPr>
              <a:t>Facilitate in manufacture of dehydrated foods and Herbal Products in association with LT Eco Food Products, a Member of B500 Projects sponsored by the National Enterprise Development Authority (NEDA), Ministry of Industries, Sri Lanka. </a:t>
            </a:r>
            <a:endParaRPr sz="3600">
              <a:solidFill>
                <a:schemeClr val="dk2"/>
              </a:solidFill>
              <a:latin typeface="Lato"/>
              <a:ea typeface="Lato"/>
              <a:cs typeface="Lato"/>
              <a:sym typeface="Lato"/>
            </a:endParaRPr>
          </a:p>
          <a:p>
            <a:pPr marL="0" lvl="0" indent="0" algn="l" rtl="0">
              <a:lnSpc>
                <a:spcPct val="90000"/>
              </a:lnSpc>
              <a:spcBef>
                <a:spcPts val="1500"/>
              </a:spcBef>
              <a:spcAft>
                <a:spcPts val="0"/>
              </a:spcAft>
              <a:buClr>
                <a:schemeClr val="dk1"/>
              </a:buClr>
              <a:buSzPts val="4200"/>
              <a:buFont typeface="Arial"/>
              <a:buNone/>
            </a:pPr>
            <a:endParaRPr sz="3600">
              <a:solidFill>
                <a:schemeClr val="dk2"/>
              </a:solidFill>
              <a:latin typeface="Lato"/>
              <a:ea typeface="Lato"/>
              <a:cs typeface="Lato"/>
              <a:sym typeface="Lato"/>
            </a:endParaRPr>
          </a:p>
          <a:p>
            <a:pPr marL="0" lvl="0" indent="0" algn="l" rtl="0">
              <a:lnSpc>
                <a:spcPct val="90000"/>
              </a:lnSpc>
              <a:spcBef>
                <a:spcPts val="1500"/>
              </a:spcBef>
              <a:spcAft>
                <a:spcPts val="0"/>
              </a:spcAft>
              <a:buClr>
                <a:schemeClr val="dk1"/>
              </a:buClr>
              <a:buSzPts val="4200"/>
              <a:buFont typeface="Arial"/>
              <a:buNone/>
            </a:pPr>
            <a:r>
              <a:rPr lang="en-US" sz="3600">
                <a:solidFill>
                  <a:schemeClr val="dk2"/>
                </a:solidFill>
                <a:latin typeface="Lato"/>
                <a:ea typeface="Lato"/>
                <a:cs typeface="Lato"/>
                <a:sym typeface="Lato"/>
              </a:rPr>
              <a:t>Website; </a:t>
            </a:r>
            <a:r>
              <a:rPr lang="en-US" sz="3600" u="sng">
                <a:solidFill>
                  <a:schemeClr val="dk2"/>
                </a:solidFill>
                <a:latin typeface="Lato"/>
                <a:ea typeface="Lato"/>
                <a:cs typeface="Lato"/>
                <a:sym typeface="La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www.ltecofoods.com</a:t>
            </a:r>
            <a:endParaRPr sz="3600" u="sng">
              <a:solidFill>
                <a:schemeClr val="dk2"/>
              </a:solidFill>
              <a:latin typeface="Lato"/>
              <a:ea typeface="Lato"/>
              <a:cs typeface="Lato"/>
              <a:sym typeface="Lato"/>
            </a:endParaRPr>
          </a:p>
          <a:p>
            <a:pPr marL="0" marR="0" lvl="0" indent="0" algn="ctr" rtl="0">
              <a:lnSpc>
                <a:spcPct val="140017"/>
              </a:lnSpc>
              <a:spcBef>
                <a:spcPts val="0"/>
              </a:spcBef>
              <a:spcAft>
                <a:spcPts val="0"/>
              </a:spcAft>
              <a:buClr>
                <a:srgbClr val="000000"/>
              </a:buClr>
              <a:buSzPts val="2299"/>
              <a:buFont typeface="Arial"/>
              <a:buNone/>
            </a:pPr>
            <a:endParaRPr sz="3300">
              <a:solidFill>
                <a:schemeClr val="dk2"/>
              </a:solidFill>
              <a:latin typeface="Lato"/>
              <a:ea typeface="Lato"/>
              <a:cs typeface="Lato"/>
              <a:sym typeface="Lato"/>
            </a:endParaRPr>
          </a:p>
          <a:p>
            <a:pPr marL="0" marR="0" lvl="0" indent="0" algn="ctr" rtl="0">
              <a:lnSpc>
                <a:spcPct val="140017"/>
              </a:lnSpc>
              <a:spcBef>
                <a:spcPts val="0"/>
              </a:spcBef>
              <a:spcAft>
                <a:spcPts val="0"/>
              </a:spcAft>
              <a:buClr>
                <a:srgbClr val="000000"/>
              </a:buClr>
              <a:buSzPts val="2299"/>
              <a:buFont typeface="Arial"/>
              <a:buNone/>
            </a:pPr>
            <a:endParaRPr sz="3400" b="0" i="0" u="none" strike="noStrike" cap="none">
              <a:solidFill>
                <a:srgbClr val="000000"/>
              </a:solidFill>
              <a:latin typeface="Arial"/>
              <a:ea typeface="Arial"/>
              <a:cs typeface="Arial"/>
              <a:sym typeface="Arial"/>
            </a:endParaRPr>
          </a:p>
        </p:txBody>
      </p:sp>
      <p:sp>
        <p:nvSpPr>
          <p:cNvPr id="265" name="Google Shape;265;p35"/>
          <p:cNvSpPr txBox="1"/>
          <p:nvPr/>
        </p:nvSpPr>
        <p:spPr>
          <a:xfrm>
            <a:off x="804325" y="1353700"/>
            <a:ext cx="17081400" cy="215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6000"/>
              <a:buFont typeface="Arial"/>
              <a:buNone/>
            </a:pPr>
            <a:endParaRPr sz="1400" b="0" i="0" u="none" strike="noStrike" cap="none">
              <a:solidFill>
                <a:srgbClr val="000000"/>
              </a:solidFill>
              <a:latin typeface="Arial"/>
              <a:ea typeface="Arial"/>
              <a:cs typeface="Arial"/>
              <a:sym typeface="Arial"/>
            </a:endParaRPr>
          </a:p>
        </p:txBody>
      </p:sp>
      <p:cxnSp>
        <p:nvCxnSpPr>
          <p:cNvPr id="266" name="Google Shape;266;p35"/>
          <p:cNvCxnSpPr/>
          <p:nvPr/>
        </p:nvCxnSpPr>
        <p:spPr>
          <a:xfrm>
            <a:off x="550043" y="0"/>
            <a:ext cx="0" cy="3768900"/>
          </a:xfrm>
          <a:prstGeom prst="straightConnector1">
            <a:avLst/>
          </a:prstGeom>
          <a:noFill/>
          <a:ln w="57150" cap="flat" cmpd="sng">
            <a:solidFill>
              <a:srgbClr val="FFC749"/>
            </a:solidFill>
            <a:prstDash val="dash"/>
            <a:round/>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EEED"/>
        </a:solidFill>
        <a:effectLst/>
      </p:bgPr>
    </p:bg>
    <p:spTree>
      <p:nvGrpSpPr>
        <p:cNvPr id="1" name="Shape 270"/>
        <p:cNvGrpSpPr/>
        <p:nvPr/>
      </p:nvGrpSpPr>
      <p:grpSpPr>
        <a:xfrm>
          <a:off x="0" y="0"/>
          <a:ext cx="0" cy="0"/>
          <a:chOff x="0" y="0"/>
          <a:chExt cx="0" cy="0"/>
        </a:xfrm>
      </p:grpSpPr>
      <p:sp>
        <p:nvSpPr>
          <p:cNvPr id="271" name="Google Shape;271;p36"/>
          <p:cNvSpPr/>
          <p:nvPr/>
        </p:nvSpPr>
        <p:spPr>
          <a:xfrm>
            <a:off x="0" y="9052925"/>
            <a:ext cx="2085094" cy="1234075"/>
          </a:xfrm>
          <a:custGeom>
            <a:avLst/>
            <a:gdLst/>
            <a:ahLst/>
            <a:cxnLst/>
            <a:rect l="l" t="t" r="r" b="b"/>
            <a:pathLst>
              <a:path w="2085094" h="1234075" extrusionOk="0">
                <a:moveTo>
                  <a:pt x="0" y="0"/>
                </a:moveTo>
                <a:lnTo>
                  <a:pt x="2085094" y="0"/>
                </a:lnTo>
                <a:lnTo>
                  <a:pt x="2085094" y="1234075"/>
                </a:lnTo>
                <a:lnTo>
                  <a:pt x="0" y="1234075"/>
                </a:lnTo>
                <a:lnTo>
                  <a:pt x="0" y="0"/>
                </a:lnTo>
                <a:close/>
              </a:path>
            </a:pathLst>
          </a:custGeom>
          <a:blipFill rotWithShape="1">
            <a:blip r:embed="rId3">
              <a:alphaModFix/>
            </a:blip>
            <a:stretch>
              <a:fillRect/>
            </a:stretch>
          </a:blipFill>
          <a:ln>
            <a:noFill/>
          </a:ln>
        </p:spPr>
      </p:sp>
      <p:grpSp>
        <p:nvGrpSpPr>
          <p:cNvPr id="272" name="Google Shape;272;p36"/>
          <p:cNvGrpSpPr/>
          <p:nvPr/>
        </p:nvGrpSpPr>
        <p:grpSpPr>
          <a:xfrm>
            <a:off x="-554725" y="1"/>
            <a:ext cx="11307807" cy="1404948"/>
            <a:chOff x="0" y="-47625"/>
            <a:chExt cx="1805782" cy="346456"/>
          </a:xfrm>
        </p:grpSpPr>
        <p:sp>
          <p:nvSpPr>
            <p:cNvPr id="273" name="Google Shape;273;p36"/>
            <p:cNvSpPr/>
            <p:nvPr/>
          </p:nvSpPr>
          <p:spPr>
            <a:xfrm>
              <a:off x="0" y="0"/>
              <a:ext cx="1805782" cy="298831"/>
            </a:xfrm>
            <a:custGeom>
              <a:avLst/>
              <a:gdLst/>
              <a:ahLst/>
              <a:cxnLst/>
              <a:rect l="l" t="t" r="r" b="b"/>
              <a:pathLst>
                <a:path w="1805782" h="298831" extrusionOk="0">
                  <a:moveTo>
                    <a:pt x="0" y="0"/>
                  </a:moveTo>
                  <a:lnTo>
                    <a:pt x="1805782" y="0"/>
                  </a:lnTo>
                  <a:lnTo>
                    <a:pt x="1805782" y="298831"/>
                  </a:lnTo>
                  <a:lnTo>
                    <a:pt x="0" y="298831"/>
                  </a:lnTo>
                  <a:close/>
                </a:path>
              </a:pathLst>
            </a:custGeom>
            <a:solidFill>
              <a:srgbClr val="B0090F"/>
            </a:solidFill>
            <a:ln>
              <a:noFill/>
            </a:ln>
          </p:spPr>
        </p:sp>
        <p:sp>
          <p:nvSpPr>
            <p:cNvPr id="274" name="Google Shape;274;p36"/>
            <p:cNvSpPr txBox="1"/>
            <p:nvPr/>
          </p:nvSpPr>
          <p:spPr>
            <a:xfrm>
              <a:off x="0" y="-47625"/>
              <a:ext cx="1805782" cy="346456"/>
            </a:xfrm>
            <a:prstGeom prst="rect">
              <a:avLst/>
            </a:prstGeom>
            <a:noFill/>
            <a:ln>
              <a:noFill/>
            </a:ln>
          </p:spPr>
          <p:txBody>
            <a:bodyPr spcFirstLastPara="1" wrap="square" lIns="50800" tIns="50800" rIns="50800" bIns="50800" anchor="ctr" anchorCtr="0">
              <a:noAutofit/>
            </a:bodyPr>
            <a:lstStyle/>
            <a:p>
              <a:pPr marL="0" marR="0" lvl="0" indent="0" algn="ctr" rtl="0">
                <a:lnSpc>
                  <a:spcPct val="1788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275" name="Google Shape;275;p36"/>
          <p:cNvCxnSpPr/>
          <p:nvPr/>
        </p:nvCxnSpPr>
        <p:spPr>
          <a:xfrm>
            <a:off x="550043" y="0"/>
            <a:ext cx="0" cy="3768928"/>
          </a:xfrm>
          <a:prstGeom prst="straightConnector1">
            <a:avLst/>
          </a:prstGeom>
          <a:noFill/>
          <a:ln w="57150" cap="flat" cmpd="sng">
            <a:solidFill>
              <a:srgbClr val="FFC749"/>
            </a:solidFill>
            <a:prstDash val="dash"/>
            <a:round/>
            <a:headEnd type="none" w="sm" len="sm"/>
            <a:tailEnd type="none" w="sm" len="sm"/>
          </a:ln>
        </p:spPr>
      </p:cxnSp>
      <p:sp>
        <p:nvSpPr>
          <p:cNvPr id="276" name="Google Shape;276;p36"/>
          <p:cNvSpPr txBox="1"/>
          <p:nvPr/>
        </p:nvSpPr>
        <p:spPr>
          <a:xfrm>
            <a:off x="1012700" y="357263"/>
            <a:ext cx="9638100" cy="9081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6000"/>
              <a:buFont typeface="Arial"/>
              <a:buNone/>
            </a:pPr>
            <a:r>
              <a:rPr lang="en-US" sz="5900">
                <a:solidFill>
                  <a:srgbClr val="FFFFFF"/>
                </a:solidFill>
                <a:latin typeface="Lato Black"/>
                <a:ea typeface="Lato Black"/>
                <a:cs typeface="Lato Black"/>
                <a:sym typeface="Lato Black"/>
              </a:rPr>
              <a:t>Going Down Memory Lane</a:t>
            </a:r>
            <a:endParaRPr sz="5900" b="0" i="0" u="none" strike="noStrike" cap="none">
              <a:solidFill>
                <a:srgbClr val="000000"/>
              </a:solidFill>
              <a:latin typeface="Arial"/>
              <a:ea typeface="Arial"/>
              <a:cs typeface="Arial"/>
              <a:sym typeface="Arial"/>
            </a:endParaRPr>
          </a:p>
        </p:txBody>
      </p:sp>
      <p:sp>
        <p:nvSpPr>
          <p:cNvPr id="277" name="Google Shape;277;p36"/>
          <p:cNvSpPr txBox="1"/>
          <p:nvPr/>
        </p:nvSpPr>
        <p:spPr>
          <a:xfrm>
            <a:off x="822300" y="4234738"/>
            <a:ext cx="3749700" cy="1988400"/>
          </a:xfrm>
          <a:prstGeom prst="rect">
            <a:avLst/>
          </a:prstGeom>
          <a:noFill/>
          <a:ln>
            <a:noFill/>
          </a:ln>
        </p:spPr>
        <p:txBody>
          <a:bodyPr spcFirstLastPara="1" wrap="square" lIns="137150" tIns="68550" rIns="137150" bIns="68550" anchor="ctr" anchorCtr="0">
            <a:noAutofit/>
          </a:bodyPr>
          <a:lstStyle/>
          <a:p>
            <a:pPr marL="0" marR="0" lvl="0" indent="0" algn="l" rtl="0">
              <a:lnSpc>
                <a:spcPct val="90000"/>
              </a:lnSpc>
              <a:spcBef>
                <a:spcPts val="0"/>
              </a:spcBef>
              <a:spcAft>
                <a:spcPts val="0"/>
              </a:spcAft>
              <a:buClr>
                <a:schemeClr val="lt1"/>
              </a:buClr>
              <a:buSzPts val="5400"/>
              <a:buFont typeface="Calibri"/>
              <a:buNone/>
            </a:pPr>
            <a:r>
              <a:rPr lang="en-US" sz="2800" b="1">
                <a:solidFill>
                  <a:schemeClr val="dk2"/>
                </a:solidFill>
                <a:latin typeface="Calibri"/>
                <a:ea typeface="Calibri"/>
                <a:cs typeface="Calibri"/>
                <a:sym typeface="Calibri"/>
              </a:rPr>
              <a:t>Professor Veena Sikri</a:t>
            </a:r>
            <a:endParaRPr sz="2800" b="1">
              <a:solidFill>
                <a:schemeClr val="dk2"/>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5400"/>
              <a:buFont typeface="Calibri"/>
              <a:buNone/>
            </a:pPr>
            <a:r>
              <a:rPr lang="en-US" sz="2800" b="1">
                <a:solidFill>
                  <a:schemeClr val="dk2"/>
                </a:solidFill>
                <a:latin typeface="Calibri"/>
                <a:ea typeface="Calibri"/>
                <a:cs typeface="Calibri"/>
                <a:sym typeface="Calibri"/>
              </a:rPr>
              <a:t>Visiting Hikkaduwa Ecotourism Project 2019</a:t>
            </a:r>
            <a:endParaRPr sz="2800" b="1">
              <a:solidFill>
                <a:schemeClr val="dk2"/>
              </a:solidFill>
              <a:latin typeface="Calibri"/>
              <a:ea typeface="Calibri"/>
              <a:cs typeface="Calibri"/>
              <a:sym typeface="Calibri"/>
            </a:endParaRPr>
          </a:p>
        </p:txBody>
      </p:sp>
      <p:pic>
        <p:nvPicPr>
          <p:cNvPr id="278" name="Google Shape;278;p36"/>
          <p:cNvPicPr preferRelativeResize="0"/>
          <p:nvPr/>
        </p:nvPicPr>
        <p:blipFill>
          <a:blip r:embed="rId4">
            <a:alphaModFix/>
          </a:blip>
          <a:stretch>
            <a:fillRect/>
          </a:stretch>
        </p:blipFill>
        <p:spPr>
          <a:xfrm>
            <a:off x="4299750" y="1804950"/>
            <a:ext cx="14065802" cy="84820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7"/>
          <p:cNvPicPr preferRelativeResize="0"/>
          <p:nvPr/>
        </p:nvPicPr>
        <p:blipFill rotWithShape="1">
          <a:blip r:embed="rId3">
            <a:alphaModFix/>
          </a:blip>
          <a:srcRect/>
          <a:stretch/>
        </p:blipFill>
        <p:spPr>
          <a:xfrm>
            <a:off x="0" y="-2373101"/>
            <a:ext cx="18288001" cy="13716001"/>
          </a:xfrm>
          <a:prstGeom prst="rect">
            <a:avLst/>
          </a:prstGeom>
          <a:noFill/>
          <a:ln>
            <a:noFill/>
          </a:ln>
        </p:spPr>
      </p:pic>
      <p:grpSp>
        <p:nvGrpSpPr>
          <p:cNvPr id="284" name="Google Shape;284;p37"/>
          <p:cNvGrpSpPr/>
          <p:nvPr/>
        </p:nvGrpSpPr>
        <p:grpSpPr>
          <a:xfrm>
            <a:off x="-911777" y="243435"/>
            <a:ext cx="6856374" cy="1511559"/>
            <a:chOff x="0" y="-99272"/>
            <a:chExt cx="1805782" cy="398103"/>
          </a:xfrm>
        </p:grpSpPr>
        <p:sp>
          <p:nvSpPr>
            <p:cNvPr id="285" name="Google Shape;285;p37"/>
            <p:cNvSpPr/>
            <p:nvPr/>
          </p:nvSpPr>
          <p:spPr>
            <a:xfrm>
              <a:off x="0" y="0"/>
              <a:ext cx="1805782" cy="298831"/>
            </a:xfrm>
            <a:custGeom>
              <a:avLst/>
              <a:gdLst/>
              <a:ahLst/>
              <a:cxnLst/>
              <a:rect l="l" t="t" r="r" b="b"/>
              <a:pathLst>
                <a:path w="1805782" h="298831" extrusionOk="0">
                  <a:moveTo>
                    <a:pt x="0" y="0"/>
                  </a:moveTo>
                  <a:lnTo>
                    <a:pt x="1805782" y="0"/>
                  </a:lnTo>
                  <a:lnTo>
                    <a:pt x="1805782" y="298831"/>
                  </a:lnTo>
                  <a:lnTo>
                    <a:pt x="0" y="298831"/>
                  </a:lnTo>
                  <a:close/>
                </a:path>
              </a:pathLst>
            </a:custGeom>
            <a:solidFill>
              <a:srgbClr val="B0090F"/>
            </a:solidFill>
            <a:ln>
              <a:noFill/>
            </a:ln>
          </p:spPr>
        </p:sp>
        <p:sp>
          <p:nvSpPr>
            <p:cNvPr id="286" name="Google Shape;286;p37"/>
            <p:cNvSpPr txBox="1"/>
            <p:nvPr/>
          </p:nvSpPr>
          <p:spPr>
            <a:xfrm>
              <a:off x="43" y="-99272"/>
              <a:ext cx="1805700" cy="346500"/>
            </a:xfrm>
            <a:prstGeom prst="rect">
              <a:avLst/>
            </a:prstGeom>
            <a:noFill/>
            <a:ln>
              <a:noFill/>
            </a:ln>
          </p:spPr>
          <p:txBody>
            <a:bodyPr spcFirstLastPara="1" wrap="square" lIns="50800" tIns="50800" rIns="50800" bIns="50800" anchor="ctr" anchorCtr="0">
              <a:noAutofit/>
            </a:bodyPr>
            <a:lstStyle/>
            <a:p>
              <a:pPr marL="0" marR="0" lvl="0" indent="0" algn="ctr" rtl="0">
                <a:lnSpc>
                  <a:spcPct val="1788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87" name="Google Shape;287;p37"/>
          <p:cNvSpPr txBox="1"/>
          <p:nvPr/>
        </p:nvSpPr>
        <p:spPr>
          <a:xfrm>
            <a:off x="0" y="712525"/>
            <a:ext cx="5891100" cy="923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6000"/>
              <a:buFont typeface="Arial"/>
              <a:buNone/>
            </a:pPr>
            <a:r>
              <a:rPr lang="en-US" sz="6000">
                <a:solidFill>
                  <a:srgbClr val="FFFFFF"/>
                </a:solidFill>
                <a:latin typeface="Lato Black"/>
                <a:ea typeface="Lato Black"/>
                <a:cs typeface="Lato Black"/>
                <a:sym typeface="Lato Black"/>
              </a:rPr>
              <a:t>BHUTAN 2014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8"/>
          <p:cNvSpPr txBox="1">
            <a:spLocks noGrp="1"/>
          </p:cNvSpPr>
          <p:nvPr>
            <p:ph type="title"/>
          </p:nvPr>
        </p:nvSpPr>
        <p:spPr>
          <a:xfrm>
            <a:off x="1257300" y="547688"/>
            <a:ext cx="15773400" cy="1988344"/>
          </a:xfrm>
          <a:prstGeom prst="rect">
            <a:avLst/>
          </a:prstGeom>
          <a:noFill/>
          <a:ln>
            <a:noFill/>
          </a:ln>
        </p:spPr>
        <p:txBody>
          <a:bodyPr spcFirstLastPara="1" wrap="square" lIns="137150" tIns="68550" rIns="137150" bIns="68550" anchor="ctr" anchorCtr="0">
            <a:normAutofit/>
          </a:bodyPr>
          <a:lstStyle/>
          <a:p>
            <a:pPr marL="0" lvl="0" indent="0" algn="l" rtl="0">
              <a:lnSpc>
                <a:spcPct val="90000"/>
              </a:lnSpc>
              <a:spcBef>
                <a:spcPts val="0"/>
              </a:spcBef>
              <a:spcAft>
                <a:spcPts val="0"/>
              </a:spcAft>
              <a:buClr>
                <a:schemeClr val="dk1"/>
              </a:buClr>
              <a:buSzPts val="6600"/>
              <a:buFont typeface="Calibri"/>
              <a:buNone/>
            </a:pPr>
            <a:endParaRPr/>
          </a:p>
        </p:txBody>
      </p:sp>
      <p:pic>
        <p:nvPicPr>
          <p:cNvPr id="293" name="Google Shape;293;p38"/>
          <p:cNvPicPr preferRelativeResize="0">
            <a:picLocks noGrp="1"/>
          </p:cNvPicPr>
          <p:nvPr>
            <p:ph type="body" idx="1"/>
          </p:nvPr>
        </p:nvPicPr>
        <p:blipFill rotWithShape="1">
          <a:blip r:embed="rId3">
            <a:alphaModFix/>
          </a:blip>
          <a:srcRect/>
          <a:stretch/>
        </p:blipFill>
        <p:spPr>
          <a:xfrm>
            <a:off x="4243845" y="2738438"/>
            <a:ext cx="9800310" cy="6527007"/>
          </a:xfrm>
          <a:prstGeom prst="rect">
            <a:avLst/>
          </a:prstGeom>
          <a:noFill/>
          <a:ln>
            <a:noFill/>
          </a:ln>
        </p:spPr>
      </p:pic>
      <p:pic>
        <p:nvPicPr>
          <p:cNvPr id="294" name="Google Shape;294;p38"/>
          <p:cNvPicPr preferRelativeResize="0"/>
          <p:nvPr/>
        </p:nvPicPr>
        <p:blipFill rotWithShape="1">
          <a:blip r:embed="rId4">
            <a:alphaModFix/>
          </a:blip>
          <a:srcRect/>
          <a:stretch/>
        </p:blipFill>
        <p:spPr>
          <a:xfrm>
            <a:off x="2286000" y="0"/>
            <a:ext cx="13716000" cy="10287000"/>
          </a:xfrm>
          <a:prstGeom prst="rect">
            <a:avLst/>
          </a:prstGeom>
          <a:noFill/>
          <a:ln>
            <a:noFill/>
          </a:ln>
        </p:spPr>
      </p:pic>
      <p:pic>
        <p:nvPicPr>
          <p:cNvPr id="295" name="Google Shape;295;p38"/>
          <p:cNvPicPr preferRelativeResize="0"/>
          <p:nvPr/>
        </p:nvPicPr>
        <p:blipFill rotWithShape="1">
          <a:blip r:embed="rId5">
            <a:alphaModFix/>
          </a:blip>
          <a:srcRect/>
          <a:stretch/>
        </p:blipFill>
        <p:spPr>
          <a:xfrm>
            <a:off x="1421027" y="0"/>
            <a:ext cx="15445946" cy="10287000"/>
          </a:xfrm>
          <a:prstGeom prst="rect">
            <a:avLst/>
          </a:prstGeom>
          <a:noFill/>
          <a:ln>
            <a:noFill/>
          </a:ln>
        </p:spPr>
      </p:pic>
      <p:pic>
        <p:nvPicPr>
          <p:cNvPr id="296" name="Google Shape;296;p38"/>
          <p:cNvPicPr preferRelativeResize="0"/>
          <p:nvPr/>
        </p:nvPicPr>
        <p:blipFill rotWithShape="1">
          <a:blip r:embed="rId6">
            <a:alphaModFix/>
          </a:blip>
          <a:srcRect/>
          <a:stretch/>
        </p:blipFill>
        <p:spPr>
          <a:xfrm>
            <a:off x="2286000" y="0"/>
            <a:ext cx="13716000" cy="10287000"/>
          </a:xfrm>
          <a:prstGeom prst="rect">
            <a:avLst/>
          </a:prstGeom>
          <a:noFill/>
          <a:ln>
            <a:noFill/>
          </a:ln>
        </p:spPr>
      </p:pic>
      <p:pic>
        <p:nvPicPr>
          <p:cNvPr id="297" name="Google Shape;297;p38"/>
          <p:cNvPicPr preferRelativeResize="0"/>
          <p:nvPr/>
        </p:nvPicPr>
        <p:blipFill rotWithShape="1">
          <a:blip r:embed="rId7">
            <a:alphaModFix/>
          </a:blip>
          <a:srcRect/>
          <a:stretch/>
        </p:blipFill>
        <p:spPr>
          <a:xfrm>
            <a:off x="2286000" y="0"/>
            <a:ext cx="13716000" cy="10287000"/>
          </a:xfrm>
          <a:prstGeom prst="rect">
            <a:avLst/>
          </a:prstGeom>
          <a:noFill/>
          <a:ln>
            <a:noFill/>
          </a:ln>
        </p:spPr>
      </p:pic>
      <p:pic>
        <p:nvPicPr>
          <p:cNvPr id="298" name="Google Shape;298;p38"/>
          <p:cNvPicPr preferRelativeResize="0"/>
          <p:nvPr/>
        </p:nvPicPr>
        <p:blipFill rotWithShape="1">
          <a:blip r:embed="rId8">
            <a:alphaModFix/>
          </a:blip>
          <a:srcRect/>
          <a:stretch/>
        </p:blipFill>
        <p:spPr>
          <a:xfrm>
            <a:off x="1966839" y="0"/>
            <a:ext cx="14354320" cy="10287000"/>
          </a:xfrm>
          <a:prstGeom prst="rect">
            <a:avLst/>
          </a:prstGeom>
          <a:noFill/>
          <a:ln>
            <a:noFill/>
          </a:ln>
        </p:spPr>
      </p:pic>
      <p:pic>
        <p:nvPicPr>
          <p:cNvPr id="299" name="Google Shape;299;p38"/>
          <p:cNvPicPr preferRelativeResize="0"/>
          <p:nvPr/>
        </p:nvPicPr>
        <p:blipFill rotWithShape="1">
          <a:blip r:embed="rId9">
            <a:alphaModFix/>
          </a:blip>
          <a:srcRect/>
          <a:stretch/>
        </p:blipFill>
        <p:spPr>
          <a:xfrm>
            <a:off x="1966839" y="0"/>
            <a:ext cx="14354320" cy="10287000"/>
          </a:xfrm>
          <a:prstGeom prst="rect">
            <a:avLst/>
          </a:prstGeom>
          <a:noFill/>
          <a:ln>
            <a:noFill/>
          </a:ln>
        </p:spPr>
      </p:pic>
      <p:pic>
        <p:nvPicPr>
          <p:cNvPr id="300" name="Google Shape;300;p38"/>
          <p:cNvPicPr preferRelativeResize="0"/>
          <p:nvPr/>
        </p:nvPicPr>
        <p:blipFill rotWithShape="1">
          <a:blip r:embed="rId10">
            <a:alphaModFix/>
          </a:blip>
          <a:srcRect/>
          <a:stretch/>
        </p:blipFill>
        <p:spPr>
          <a:xfrm>
            <a:off x="-29954" y="-966354"/>
            <a:ext cx="18317955" cy="12199758"/>
          </a:xfrm>
          <a:prstGeom prst="rect">
            <a:avLst/>
          </a:prstGeom>
          <a:noFill/>
          <a:ln>
            <a:noFill/>
          </a:ln>
        </p:spPr>
      </p:pic>
      <p:grpSp>
        <p:nvGrpSpPr>
          <p:cNvPr id="301" name="Google Shape;301;p38"/>
          <p:cNvGrpSpPr/>
          <p:nvPr/>
        </p:nvGrpSpPr>
        <p:grpSpPr>
          <a:xfrm>
            <a:off x="-814350" y="4"/>
            <a:ext cx="11334713" cy="1511559"/>
            <a:chOff x="0" y="-99272"/>
            <a:chExt cx="1805782" cy="398103"/>
          </a:xfrm>
        </p:grpSpPr>
        <p:sp>
          <p:nvSpPr>
            <p:cNvPr id="302" name="Google Shape;302;p38"/>
            <p:cNvSpPr/>
            <p:nvPr/>
          </p:nvSpPr>
          <p:spPr>
            <a:xfrm>
              <a:off x="0" y="0"/>
              <a:ext cx="1805782" cy="298831"/>
            </a:xfrm>
            <a:custGeom>
              <a:avLst/>
              <a:gdLst/>
              <a:ahLst/>
              <a:cxnLst/>
              <a:rect l="l" t="t" r="r" b="b"/>
              <a:pathLst>
                <a:path w="1805782" h="298831" extrusionOk="0">
                  <a:moveTo>
                    <a:pt x="0" y="0"/>
                  </a:moveTo>
                  <a:lnTo>
                    <a:pt x="1805782" y="0"/>
                  </a:lnTo>
                  <a:lnTo>
                    <a:pt x="1805782" y="298831"/>
                  </a:lnTo>
                  <a:lnTo>
                    <a:pt x="0" y="298831"/>
                  </a:lnTo>
                  <a:close/>
                </a:path>
              </a:pathLst>
            </a:custGeom>
            <a:solidFill>
              <a:srgbClr val="B0090F"/>
            </a:solidFill>
            <a:ln>
              <a:noFill/>
            </a:ln>
          </p:spPr>
        </p:sp>
        <p:sp>
          <p:nvSpPr>
            <p:cNvPr id="303" name="Google Shape;303;p38"/>
            <p:cNvSpPr txBox="1"/>
            <p:nvPr/>
          </p:nvSpPr>
          <p:spPr>
            <a:xfrm>
              <a:off x="43" y="-99272"/>
              <a:ext cx="1805700" cy="346500"/>
            </a:xfrm>
            <a:prstGeom prst="rect">
              <a:avLst/>
            </a:prstGeom>
            <a:noFill/>
            <a:ln>
              <a:noFill/>
            </a:ln>
          </p:spPr>
          <p:txBody>
            <a:bodyPr spcFirstLastPara="1" wrap="square" lIns="50800" tIns="50800" rIns="50800" bIns="50800" anchor="ctr" anchorCtr="0">
              <a:noAutofit/>
            </a:bodyPr>
            <a:lstStyle/>
            <a:p>
              <a:pPr marL="0" marR="0" lvl="0" indent="0" algn="ctr" rtl="0">
                <a:lnSpc>
                  <a:spcPct val="1788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04" name="Google Shape;304;p38"/>
          <p:cNvSpPr txBox="1"/>
          <p:nvPr/>
        </p:nvSpPr>
        <p:spPr>
          <a:xfrm>
            <a:off x="614375" y="403375"/>
            <a:ext cx="9906000" cy="1108200"/>
          </a:xfrm>
          <a:prstGeom prst="rect">
            <a:avLst/>
          </a:prstGeom>
          <a:noFill/>
          <a:ln>
            <a:noFill/>
          </a:ln>
        </p:spPr>
        <p:txBody>
          <a:bodyPr spcFirstLastPara="1" wrap="square" lIns="91425" tIns="91425" rIns="91425" bIns="91425" anchor="t" anchorCtr="0">
            <a:spAutoFit/>
          </a:bodyPr>
          <a:lstStyle/>
          <a:p>
            <a:pPr marL="0" lvl="0" indent="0" algn="ctr" rtl="0">
              <a:lnSpc>
                <a:spcPct val="140000"/>
              </a:lnSpc>
              <a:spcBef>
                <a:spcPts val="0"/>
              </a:spcBef>
              <a:spcAft>
                <a:spcPts val="0"/>
              </a:spcAft>
              <a:buNone/>
            </a:pPr>
            <a:r>
              <a:rPr lang="en-US" sz="6000">
                <a:solidFill>
                  <a:schemeClr val="lt1"/>
                </a:solidFill>
                <a:latin typeface="Lato Black"/>
                <a:ea typeface="Lato Black"/>
                <a:cs typeface="Lato Black"/>
                <a:sym typeface="Lato Black"/>
              </a:rPr>
              <a:t>KATHMANDU, NEPAL 2017</a:t>
            </a:r>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39"/>
          <p:cNvPicPr preferRelativeResize="0">
            <a:picLocks noGrp="1"/>
          </p:cNvPicPr>
          <p:nvPr>
            <p:ph type="body" idx="1"/>
          </p:nvPr>
        </p:nvPicPr>
        <p:blipFill rotWithShape="1">
          <a:blip r:embed="rId3">
            <a:alphaModFix/>
          </a:blip>
          <a:srcRect/>
          <a:stretch/>
        </p:blipFill>
        <p:spPr>
          <a:xfrm>
            <a:off x="-1" y="-935182"/>
            <a:ext cx="18288002" cy="13716001"/>
          </a:xfrm>
          <a:prstGeom prst="rect">
            <a:avLst/>
          </a:prstGeom>
          <a:noFill/>
          <a:ln>
            <a:noFill/>
          </a:ln>
        </p:spPr>
      </p:pic>
      <p:grpSp>
        <p:nvGrpSpPr>
          <p:cNvPr id="310" name="Google Shape;310;p39"/>
          <p:cNvGrpSpPr/>
          <p:nvPr/>
        </p:nvGrpSpPr>
        <p:grpSpPr>
          <a:xfrm>
            <a:off x="11732648" y="608985"/>
            <a:ext cx="6856374" cy="1511559"/>
            <a:chOff x="0" y="-99272"/>
            <a:chExt cx="1805782" cy="398103"/>
          </a:xfrm>
        </p:grpSpPr>
        <p:sp>
          <p:nvSpPr>
            <p:cNvPr id="311" name="Google Shape;311;p39"/>
            <p:cNvSpPr/>
            <p:nvPr/>
          </p:nvSpPr>
          <p:spPr>
            <a:xfrm>
              <a:off x="0" y="0"/>
              <a:ext cx="1805782" cy="298831"/>
            </a:xfrm>
            <a:custGeom>
              <a:avLst/>
              <a:gdLst/>
              <a:ahLst/>
              <a:cxnLst/>
              <a:rect l="l" t="t" r="r" b="b"/>
              <a:pathLst>
                <a:path w="1805782" h="298831" extrusionOk="0">
                  <a:moveTo>
                    <a:pt x="0" y="0"/>
                  </a:moveTo>
                  <a:lnTo>
                    <a:pt x="1805782" y="0"/>
                  </a:lnTo>
                  <a:lnTo>
                    <a:pt x="1805782" y="298831"/>
                  </a:lnTo>
                  <a:lnTo>
                    <a:pt x="0" y="298831"/>
                  </a:lnTo>
                  <a:close/>
                </a:path>
              </a:pathLst>
            </a:custGeom>
            <a:solidFill>
              <a:srgbClr val="B0090F"/>
            </a:solidFill>
            <a:ln>
              <a:noFill/>
            </a:ln>
          </p:spPr>
        </p:sp>
        <p:sp>
          <p:nvSpPr>
            <p:cNvPr id="312" name="Google Shape;312;p39"/>
            <p:cNvSpPr txBox="1"/>
            <p:nvPr/>
          </p:nvSpPr>
          <p:spPr>
            <a:xfrm>
              <a:off x="43" y="-99272"/>
              <a:ext cx="1805700" cy="346500"/>
            </a:xfrm>
            <a:prstGeom prst="rect">
              <a:avLst/>
            </a:prstGeom>
            <a:noFill/>
            <a:ln>
              <a:noFill/>
            </a:ln>
          </p:spPr>
          <p:txBody>
            <a:bodyPr spcFirstLastPara="1" wrap="square" lIns="50800" tIns="50800" rIns="50800" bIns="50800" anchor="ctr" anchorCtr="0">
              <a:noAutofit/>
            </a:bodyPr>
            <a:lstStyle/>
            <a:p>
              <a:pPr marL="0" marR="0" lvl="0" indent="0" algn="ctr" rtl="0">
                <a:lnSpc>
                  <a:spcPct val="1788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13" name="Google Shape;313;p39"/>
          <p:cNvSpPr txBox="1"/>
          <p:nvPr/>
        </p:nvSpPr>
        <p:spPr>
          <a:xfrm>
            <a:off x="11906250" y="1027800"/>
            <a:ext cx="6143700" cy="1108200"/>
          </a:xfrm>
          <a:prstGeom prst="rect">
            <a:avLst/>
          </a:prstGeom>
          <a:noFill/>
          <a:ln>
            <a:noFill/>
          </a:ln>
        </p:spPr>
        <p:txBody>
          <a:bodyPr spcFirstLastPara="1" wrap="square" lIns="91425" tIns="91425" rIns="91425" bIns="91425" anchor="t" anchorCtr="0">
            <a:spAutoFit/>
          </a:bodyPr>
          <a:lstStyle/>
          <a:p>
            <a:pPr marL="0" lvl="0" indent="0" algn="ctr" rtl="0">
              <a:lnSpc>
                <a:spcPct val="140000"/>
              </a:lnSpc>
              <a:spcBef>
                <a:spcPts val="0"/>
              </a:spcBef>
              <a:spcAft>
                <a:spcPts val="0"/>
              </a:spcAft>
              <a:buNone/>
            </a:pPr>
            <a:r>
              <a:rPr lang="en-US" sz="6000">
                <a:solidFill>
                  <a:schemeClr val="lt1"/>
                </a:solidFill>
                <a:latin typeface="Lato Black"/>
                <a:ea typeface="Lato Black"/>
                <a:cs typeface="Lato Black"/>
                <a:sym typeface="Lato Black"/>
              </a:rPr>
              <a:t>BHUTAN 2014</a:t>
            </a: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0"/>
          <p:cNvSpPr txBox="1">
            <a:spLocks noGrp="1"/>
          </p:cNvSpPr>
          <p:nvPr>
            <p:ph type="title"/>
          </p:nvPr>
        </p:nvSpPr>
        <p:spPr>
          <a:xfrm>
            <a:off x="1257300" y="547688"/>
            <a:ext cx="15773400" cy="1988344"/>
          </a:xfrm>
          <a:prstGeom prst="rect">
            <a:avLst/>
          </a:prstGeom>
          <a:noFill/>
          <a:ln>
            <a:noFill/>
          </a:ln>
        </p:spPr>
        <p:txBody>
          <a:bodyPr spcFirstLastPara="1" wrap="square" lIns="137150" tIns="68550" rIns="137150" bIns="68550" anchor="ctr" anchorCtr="0">
            <a:normAutofit/>
          </a:bodyPr>
          <a:lstStyle/>
          <a:p>
            <a:pPr marL="0" lvl="0" indent="0" algn="l" rtl="0">
              <a:lnSpc>
                <a:spcPct val="90000"/>
              </a:lnSpc>
              <a:spcBef>
                <a:spcPts val="0"/>
              </a:spcBef>
              <a:spcAft>
                <a:spcPts val="0"/>
              </a:spcAft>
              <a:buClr>
                <a:schemeClr val="dk1"/>
              </a:buClr>
              <a:buSzPts val="6600"/>
              <a:buFont typeface="Calibri"/>
              <a:buNone/>
            </a:pPr>
            <a:endParaRPr/>
          </a:p>
        </p:txBody>
      </p:sp>
      <p:pic>
        <p:nvPicPr>
          <p:cNvPr id="319" name="Google Shape;319;p40"/>
          <p:cNvPicPr preferRelativeResize="0"/>
          <p:nvPr/>
        </p:nvPicPr>
        <p:blipFill rotWithShape="1">
          <a:blip r:embed="rId3">
            <a:alphaModFix/>
          </a:blip>
          <a:srcRect/>
          <a:stretch/>
        </p:blipFill>
        <p:spPr>
          <a:xfrm>
            <a:off x="0" y="-1328264"/>
            <a:ext cx="18288000" cy="13716000"/>
          </a:xfrm>
          <a:prstGeom prst="rect">
            <a:avLst/>
          </a:prstGeom>
          <a:noFill/>
          <a:ln>
            <a:noFill/>
          </a:ln>
        </p:spPr>
      </p:pic>
      <p:grpSp>
        <p:nvGrpSpPr>
          <p:cNvPr id="320" name="Google Shape;320;p40"/>
          <p:cNvGrpSpPr/>
          <p:nvPr/>
        </p:nvGrpSpPr>
        <p:grpSpPr>
          <a:xfrm>
            <a:off x="6953275" y="334804"/>
            <a:ext cx="11334713" cy="1511559"/>
            <a:chOff x="0" y="-99272"/>
            <a:chExt cx="1805782" cy="398103"/>
          </a:xfrm>
        </p:grpSpPr>
        <p:sp>
          <p:nvSpPr>
            <p:cNvPr id="321" name="Google Shape;321;p40"/>
            <p:cNvSpPr/>
            <p:nvPr/>
          </p:nvSpPr>
          <p:spPr>
            <a:xfrm>
              <a:off x="0" y="0"/>
              <a:ext cx="1805782" cy="298831"/>
            </a:xfrm>
            <a:custGeom>
              <a:avLst/>
              <a:gdLst/>
              <a:ahLst/>
              <a:cxnLst/>
              <a:rect l="l" t="t" r="r" b="b"/>
              <a:pathLst>
                <a:path w="1805782" h="298831" extrusionOk="0">
                  <a:moveTo>
                    <a:pt x="0" y="0"/>
                  </a:moveTo>
                  <a:lnTo>
                    <a:pt x="1805782" y="0"/>
                  </a:lnTo>
                  <a:lnTo>
                    <a:pt x="1805782" y="298831"/>
                  </a:lnTo>
                  <a:lnTo>
                    <a:pt x="0" y="298831"/>
                  </a:lnTo>
                  <a:close/>
                </a:path>
              </a:pathLst>
            </a:custGeom>
            <a:solidFill>
              <a:srgbClr val="B0090F"/>
            </a:solidFill>
            <a:ln>
              <a:noFill/>
            </a:ln>
          </p:spPr>
        </p:sp>
        <p:sp>
          <p:nvSpPr>
            <p:cNvPr id="322" name="Google Shape;322;p40"/>
            <p:cNvSpPr txBox="1"/>
            <p:nvPr/>
          </p:nvSpPr>
          <p:spPr>
            <a:xfrm>
              <a:off x="43" y="-99272"/>
              <a:ext cx="1805700" cy="346500"/>
            </a:xfrm>
            <a:prstGeom prst="rect">
              <a:avLst/>
            </a:prstGeom>
            <a:noFill/>
            <a:ln>
              <a:noFill/>
            </a:ln>
          </p:spPr>
          <p:txBody>
            <a:bodyPr spcFirstLastPara="1" wrap="square" lIns="50800" tIns="50800" rIns="50800" bIns="50800" anchor="ctr" anchorCtr="0">
              <a:noAutofit/>
            </a:bodyPr>
            <a:lstStyle/>
            <a:p>
              <a:pPr marL="0" marR="0" lvl="0" indent="0" algn="ctr" rtl="0">
                <a:lnSpc>
                  <a:spcPct val="1788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3" name="Google Shape;323;p40"/>
          <p:cNvSpPr txBox="1"/>
          <p:nvPr/>
        </p:nvSpPr>
        <p:spPr>
          <a:xfrm>
            <a:off x="6953275" y="738175"/>
            <a:ext cx="10977600" cy="1108200"/>
          </a:xfrm>
          <a:prstGeom prst="rect">
            <a:avLst/>
          </a:prstGeom>
          <a:noFill/>
          <a:ln>
            <a:noFill/>
          </a:ln>
        </p:spPr>
        <p:txBody>
          <a:bodyPr spcFirstLastPara="1" wrap="square" lIns="91425" tIns="91425" rIns="91425" bIns="91425" anchor="t" anchorCtr="0">
            <a:spAutoFit/>
          </a:bodyPr>
          <a:lstStyle/>
          <a:p>
            <a:pPr marL="0" lvl="0" indent="0" algn="ctr" rtl="0">
              <a:lnSpc>
                <a:spcPct val="140000"/>
              </a:lnSpc>
              <a:spcBef>
                <a:spcPts val="0"/>
              </a:spcBef>
              <a:spcAft>
                <a:spcPts val="0"/>
              </a:spcAft>
              <a:buNone/>
            </a:pPr>
            <a:r>
              <a:rPr lang="en-US" sz="6000">
                <a:solidFill>
                  <a:schemeClr val="lt1"/>
                </a:solidFill>
                <a:latin typeface="Lato Black"/>
                <a:ea typeface="Lato Black"/>
                <a:cs typeface="Lato Black"/>
                <a:sym typeface="Lato Black"/>
              </a:rPr>
              <a:t>UTTARAKHAND, INDIA 2019</a:t>
            </a:r>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EEED"/>
        </a:solidFill>
        <a:effectLst/>
      </p:bgPr>
    </p:bg>
    <p:spTree>
      <p:nvGrpSpPr>
        <p:cNvPr id="1" name="Shape 327"/>
        <p:cNvGrpSpPr/>
        <p:nvPr/>
      </p:nvGrpSpPr>
      <p:grpSpPr>
        <a:xfrm>
          <a:off x="0" y="0"/>
          <a:ext cx="0" cy="0"/>
          <a:chOff x="0" y="0"/>
          <a:chExt cx="0" cy="0"/>
        </a:xfrm>
      </p:grpSpPr>
      <p:sp>
        <p:nvSpPr>
          <p:cNvPr id="328" name="Google Shape;328;p41"/>
          <p:cNvSpPr/>
          <p:nvPr/>
        </p:nvSpPr>
        <p:spPr>
          <a:xfrm>
            <a:off x="0" y="9052925"/>
            <a:ext cx="2085094" cy="1234075"/>
          </a:xfrm>
          <a:custGeom>
            <a:avLst/>
            <a:gdLst/>
            <a:ahLst/>
            <a:cxnLst/>
            <a:rect l="l" t="t" r="r" b="b"/>
            <a:pathLst>
              <a:path w="2085094" h="1234075" extrusionOk="0">
                <a:moveTo>
                  <a:pt x="0" y="0"/>
                </a:moveTo>
                <a:lnTo>
                  <a:pt x="2085094" y="0"/>
                </a:lnTo>
                <a:lnTo>
                  <a:pt x="2085094" y="1234075"/>
                </a:lnTo>
                <a:lnTo>
                  <a:pt x="0" y="1234075"/>
                </a:lnTo>
                <a:lnTo>
                  <a:pt x="0" y="0"/>
                </a:lnTo>
                <a:close/>
              </a:path>
            </a:pathLst>
          </a:custGeom>
          <a:blipFill rotWithShape="1">
            <a:blip r:embed="rId3">
              <a:alphaModFix/>
            </a:blip>
            <a:stretch>
              <a:fillRect/>
            </a:stretch>
          </a:blipFill>
          <a:ln>
            <a:noFill/>
          </a:ln>
        </p:spPr>
      </p:sp>
      <p:cxnSp>
        <p:nvCxnSpPr>
          <p:cNvPr id="329" name="Google Shape;329;p41"/>
          <p:cNvCxnSpPr/>
          <p:nvPr/>
        </p:nvCxnSpPr>
        <p:spPr>
          <a:xfrm>
            <a:off x="550043" y="0"/>
            <a:ext cx="0" cy="3768900"/>
          </a:xfrm>
          <a:prstGeom prst="straightConnector1">
            <a:avLst/>
          </a:prstGeom>
          <a:noFill/>
          <a:ln w="57150" cap="flat" cmpd="sng">
            <a:solidFill>
              <a:srgbClr val="FFC749"/>
            </a:solidFill>
            <a:prstDash val="dash"/>
            <a:round/>
            <a:headEnd type="none" w="sm" len="sm"/>
            <a:tailEnd type="none" w="sm" len="sm"/>
          </a:ln>
        </p:spPr>
      </p:cxnSp>
      <p:pic>
        <p:nvPicPr>
          <p:cNvPr id="330" name="Google Shape;330;p41"/>
          <p:cNvPicPr preferRelativeResize="0"/>
          <p:nvPr/>
        </p:nvPicPr>
        <p:blipFill rotWithShape="1">
          <a:blip r:embed="rId4">
            <a:alphaModFix/>
          </a:blip>
          <a:srcRect/>
          <a:stretch/>
        </p:blipFill>
        <p:spPr>
          <a:xfrm>
            <a:off x="2842074" y="0"/>
            <a:ext cx="15445930" cy="10287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EEED"/>
        </a:solidFill>
        <a:effectLst/>
      </p:bgPr>
    </p:bg>
    <p:spTree>
      <p:nvGrpSpPr>
        <p:cNvPr id="1" name="Shape 334"/>
        <p:cNvGrpSpPr/>
        <p:nvPr/>
      </p:nvGrpSpPr>
      <p:grpSpPr>
        <a:xfrm>
          <a:off x="0" y="0"/>
          <a:ext cx="0" cy="0"/>
          <a:chOff x="0" y="0"/>
          <a:chExt cx="0" cy="0"/>
        </a:xfrm>
      </p:grpSpPr>
      <p:sp>
        <p:nvSpPr>
          <p:cNvPr id="335" name="Google Shape;335;p42"/>
          <p:cNvSpPr/>
          <p:nvPr/>
        </p:nvSpPr>
        <p:spPr>
          <a:xfrm>
            <a:off x="0" y="9052925"/>
            <a:ext cx="2085094" cy="1234075"/>
          </a:xfrm>
          <a:custGeom>
            <a:avLst/>
            <a:gdLst/>
            <a:ahLst/>
            <a:cxnLst/>
            <a:rect l="l" t="t" r="r" b="b"/>
            <a:pathLst>
              <a:path w="2085094" h="1234075" extrusionOk="0">
                <a:moveTo>
                  <a:pt x="0" y="0"/>
                </a:moveTo>
                <a:lnTo>
                  <a:pt x="2085094" y="0"/>
                </a:lnTo>
                <a:lnTo>
                  <a:pt x="2085094" y="1234075"/>
                </a:lnTo>
                <a:lnTo>
                  <a:pt x="0" y="1234075"/>
                </a:lnTo>
                <a:lnTo>
                  <a:pt x="0" y="0"/>
                </a:lnTo>
                <a:close/>
              </a:path>
            </a:pathLst>
          </a:custGeom>
          <a:blipFill rotWithShape="1">
            <a:blip r:embed="rId3">
              <a:alphaModFix/>
            </a:blip>
            <a:stretch>
              <a:fillRect/>
            </a:stretch>
          </a:blipFill>
          <a:ln>
            <a:noFill/>
          </a:ln>
        </p:spPr>
      </p:sp>
      <p:cxnSp>
        <p:nvCxnSpPr>
          <p:cNvPr id="336" name="Google Shape;336;p42"/>
          <p:cNvCxnSpPr/>
          <p:nvPr/>
        </p:nvCxnSpPr>
        <p:spPr>
          <a:xfrm>
            <a:off x="550043" y="0"/>
            <a:ext cx="0" cy="3768900"/>
          </a:xfrm>
          <a:prstGeom prst="straightConnector1">
            <a:avLst/>
          </a:prstGeom>
          <a:noFill/>
          <a:ln w="57150" cap="flat" cmpd="sng">
            <a:solidFill>
              <a:srgbClr val="FFC749"/>
            </a:solidFill>
            <a:prstDash val="dash"/>
            <a:round/>
            <a:headEnd type="none" w="sm" len="sm"/>
            <a:tailEnd type="none" w="sm" len="sm"/>
          </a:ln>
        </p:spPr>
      </p:cxnSp>
      <p:pic>
        <p:nvPicPr>
          <p:cNvPr id="337" name="Google Shape;337;p42"/>
          <p:cNvPicPr preferRelativeResize="0">
            <a:picLocks noGrp="1"/>
          </p:cNvPicPr>
          <p:nvPr>
            <p:ph type="body" idx="4294967295"/>
          </p:nvPr>
        </p:nvPicPr>
        <p:blipFill rotWithShape="1">
          <a:blip r:embed="rId4">
            <a:alphaModFix/>
          </a:blip>
          <a:srcRect/>
          <a:stretch/>
        </p:blipFill>
        <p:spPr>
          <a:xfrm>
            <a:off x="2842196" y="0"/>
            <a:ext cx="15445800" cy="10287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EEED"/>
        </a:solidFill>
        <a:effectLst/>
      </p:bgPr>
    </p:bg>
    <p:spTree>
      <p:nvGrpSpPr>
        <p:cNvPr id="1" name="Shape 341"/>
        <p:cNvGrpSpPr/>
        <p:nvPr/>
      </p:nvGrpSpPr>
      <p:grpSpPr>
        <a:xfrm>
          <a:off x="0" y="0"/>
          <a:ext cx="0" cy="0"/>
          <a:chOff x="0" y="0"/>
          <a:chExt cx="0" cy="0"/>
        </a:xfrm>
      </p:grpSpPr>
      <p:sp>
        <p:nvSpPr>
          <p:cNvPr id="342" name="Google Shape;342;p43"/>
          <p:cNvSpPr/>
          <p:nvPr/>
        </p:nvSpPr>
        <p:spPr>
          <a:xfrm>
            <a:off x="6350665" y="2265850"/>
            <a:ext cx="5586671" cy="3306502"/>
          </a:xfrm>
          <a:custGeom>
            <a:avLst/>
            <a:gdLst/>
            <a:ahLst/>
            <a:cxnLst/>
            <a:rect l="l" t="t" r="r" b="b"/>
            <a:pathLst>
              <a:path w="5586671" h="3306502" extrusionOk="0">
                <a:moveTo>
                  <a:pt x="0" y="0"/>
                </a:moveTo>
                <a:lnTo>
                  <a:pt x="5586670" y="0"/>
                </a:lnTo>
                <a:lnTo>
                  <a:pt x="5586670" y="3306503"/>
                </a:lnTo>
                <a:lnTo>
                  <a:pt x="0" y="3306503"/>
                </a:lnTo>
                <a:lnTo>
                  <a:pt x="0" y="0"/>
                </a:lnTo>
                <a:close/>
              </a:path>
            </a:pathLst>
          </a:custGeom>
          <a:blipFill rotWithShape="1">
            <a:blip r:embed="rId3">
              <a:alphaModFix/>
            </a:blip>
            <a:stretch>
              <a:fillRect/>
            </a:stretch>
          </a:blipFill>
          <a:ln>
            <a:noFill/>
          </a:ln>
        </p:spPr>
      </p:sp>
      <p:sp>
        <p:nvSpPr>
          <p:cNvPr id="343" name="Google Shape;343;p43"/>
          <p:cNvSpPr/>
          <p:nvPr/>
        </p:nvSpPr>
        <p:spPr>
          <a:xfrm>
            <a:off x="3181049" y="314118"/>
            <a:ext cx="11925902" cy="2793403"/>
          </a:xfrm>
          <a:custGeom>
            <a:avLst/>
            <a:gdLst/>
            <a:ahLst/>
            <a:cxnLst/>
            <a:rect l="l" t="t" r="r" b="b"/>
            <a:pathLst>
              <a:path w="11925902" h="2793403" extrusionOk="0">
                <a:moveTo>
                  <a:pt x="0" y="0"/>
                </a:moveTo>
                <a:lnTo>
                  <a:pt x="11925902" y="0"/>
                </a:lnTo>
                <a:lnTo>
                  <a:pt x="11925902" y="2793403"/>
                </a:lnTo>
                <a:lnTo>
                  <a:pt x="0" y="2793403"/>
                </a:lnTo>
                <a:lnTo>
                  <a:pt x="0" y="0"/>
                </a:lnTo>
                <a:close/>
              </a:path>
            </a:pathLst>
          </a:custGeom>
          <a:blipFill rotWithShape="1">
            <a:blip r:embed="rId4">
              <a:alphaModFix/>
            </a:blip>
            <a:stretch>
              <a:fillRect l="-35492" t="-306223" r="-33663"/>
            </a:stretch>
          </a:blipFill>
          <a:ln>
            <a:noFill/>
          </a:ln>
        </p:spPr>
      </p:sp>
      <p:sp>
        <p:nvSpPr>
          <p:cNvPr id="344" name="Google Shape;344;p43"/>
          <p:cNvSpPr txBox="1"/>
          <p:nvPr/>
        </p:nvSpPr>
        <p:spPr>
          <a:xfrm>
            <a:off x="5120110" y="5139607"/>
            <a:ext cx="8047800" cy="1231500"/>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Clr>
                <a:srgbClr val="000000"/>
              </a:buClr>
              <a:buSzPts val="9999"/>
              <a:buFont typeface="Arial"/>
              <a:buNone/>
            </a:pPr>
            <a:r>
              <a:rPr lang="en-US" sz="8000" b="0" i="0" u="none" strike="noStrike" cap="none">
                <a:solidFill>
                  <a:srgbClr val="223879"/>
                </a:solidFill>
                <a:latin typeface="Lato Black"/>
                <a:ea typeface="Lato Black"/>
                <a:cs typeface="Lato Black"/>
                <a:sym typeface="Lato Black"/>
              </a:rPr>
              <a:t>THANK YOU!</a:t>
            </a:r>
            <a:endParaRPr sz="8000" b="0" i="0" u="none" strike="noStrike" cap="none">
              <a:solidFill>
                <a:srgbClr val="000000"/>
              </a:solidFill>
              <a:latin typeface="Arial"/>
              <a:ea typeface="Arial"/>
              <a:cs typeface="Arial"/>
              <a:sym typeface="Arial"/>
            </a:endParaRPr>
          </a:p>
        </p:txBody>
      </p:sp>
      <p:grpSp>
        <p:nvGrpSpPr>
          <p:cNvPr id="345" name="Google Shape;345;p43"/>
          <p:cNvGrpSpPr/>
          <p:nvPr/>
        </p:nvGrpSpPr>
        <p:grpSpPr>
          <a:xfrm>
            <a:off x="5173037" y="6371099"/>
            <a:ext cx="8335985" cy="3780756"/>
            <a:chOff x="0" y="-47625"/>
            <a:chExt cx="1953548" cy="1078029"/>
          </a:xfrm>
        </p:grpSpPr>
        <p:sp>
          <p:nvSpPr>
            <p:cNvPr id="346" name="Google Shape;346;p43"/>
            <p:cNvSpPr/>
            <p:nvPr/>
          </p:nvSpPr>
          <p:spPr>
            <a:xfrm>
              <a:off x="0" y="0"/>
              <a:ext cx="1953548" cy="1030404"/>
            </a:xfrm>
            <a:custGeom>
              <a:avLst/>
              <a:gdLst/>
              <a:ahLst/>
              <a:cxnLst/>
              <a:rect l="l" t="t" r="r" b="b"/>
              <a:pathLst>
                <a:path w="1953548" h="1030404" extrusionOk="0">
                  <a:moveTo>
                    <a:pt x="0" y="0"/>
                  </a:moveTo>
                  <a:lnTo>
                    <a:pt x="1953548" y="0"/>
                  </a:lnTo>
                  <a:lnTo>
                    <a:pt x="1953548" y="1030404"/>
                  </a:lnTo>
                  <a:lnTo>
                    <a:pt x="0" y="1030404"/>
                  </a:lnTo>
                  <a:close/>
                </a:path>
              </a:pathLst>
            </a:custGeom>
            <a:solidFill>
              <a:srgbClr val="B0090F"/>
            </a:solidFill>
            <a:ln>
              <a:noFill/>
            </a:ln>
          </p:spPr>
        </p:sp>
        <p:sp>
          <p:nvSpPr>
            <p:cNvPr id="347" name="Google Shape;347;p43"/>
            <p:cNvSpPr txBox="1"/>
            <p:nvPr/>
          </p:nvSpPr>
          <p:spPr>
            <a:xfrm>
              <a:off x="0" y="-47625"/>
              <a:ext cx="1953548" cy="1078029"/>
            </a:xfrm>
            <a:prstGeom prst="rect">
              <a:avLst/>
            </a:prstGeom>
            <a:noFill/>
            <a:ln>
              <a:noFill/>
            </a:ln>
          </p:spPr>
          <p:txBody>
            <a:bodyPr spcFirstLastPara="1" wrap="square" lIns="50800" tIns="50800" rIns="50800" bIns="50800" anchor="ctr" anchorCtr="0">
              <a:noAutofit/>
            </a:bodyPr>
            <a:lstStyle/>
            <a:p>
              <a:pPr marL="0" marR="0" lvl="0" indent="0" algn="ctr" rtl="0">
                <a:lnSpc>
                  <a:spcPct val="1788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48" name="Google Shape;348;p43"/>
          <p:cNvSpPr txBox="1"/>
          <p:nvPr/>
        </p:nvSpPr>
        <p:spPr>
          <a:xfrm>
            <a:off x="5488275" y="6769738"/>
            <a:ext cx="7705500" cy="3447600"/>
          </a:xfrm>
          <a:prstGeom prst="rect">
            <a:avLst/>
          </a:prstGeom>
          <a:noFill/>
          <a:ln>
            <a:noFill/>
          </a:ln>
        </p:spPr>
        <p:txBody>
          <a:bodyPr spcFirstLastPara="1" wrap="square" lIns="91425" tIns="91425" rIns="91425" bIns="91425" anchor="t" anchorCtr="0">
            <a:spAutoFit/>
          </a:bodyPr>
          <a:lstStyle/>
          <a:p>
            <a:pPr marL="0" lvl="0" indent="0" algn="ctr" rtl="0">
              <a:lnSpc>
                <a:spcPct val="140010"/>
              </a:lnSpc>
              <a:spcBef>
                <a:spcPts val="0"/>
              </a:spcBef>
              <a:spcAft>
                <a:spcPts val="0"/>
              </a:spcAft>
              <a:buNone/>
            </a:pPr>
            <a:r>
              <a:rPr lang="en-US" sz="3999" b="1">
                <a:solidFill>
                  <a:schemeClr val="lt1"/>
                </a:solidFill>
                <a:latin typeface="Lato"/>
                <a:ea typeface="Lato"/>
                <a:cs typeface="Lato"/>
                <a:sym typeface="Lato"/>
              </a:rPr>
              <a:t>Dr.Palitha Gurusinghe</a:t>
            </a:r>
            <a:endParaRPr>
              <a:solidFill>
                <a:schemeClr val="dk1"/>
              </a:solidFill>
            </a:endParaRPr>
          </a:p>
          <a:p>
            <a:pPr marL="0" lvl="0" indent="0" algn="ctr" rtl="0">
              <a:lnSpc>
                <a:spcPct val="140000"/>
              </a:lnSpc>
              <a:spcBef>
                <a:spcPts val="0"/>
              </a:spcBef>
              <a:spcAft>
                <a:spcPts val="0"/>
              </a:spcAft>
              <a:buNone/>
            </a:pPr>
            <a:r>
              <a:rPr lang="en-US" sz="3000" b="1" i="1">
                <a:solidFill>
                  <a:schemeClr val="lt1"/>
                </a:solidFill>
                <a:latin typeface="Lato"/>
                <a:ea typeface="Lato"/>
                <a:cs typeface="Lato"/>
                <a:sym typeface="Lato"/>
              </a:rPr>
              <a:t>President</a:t>
            </a:r>
            <a:endParaRPr b="1" i="1">
              <a:solidFill>
                <a:schemeClr val="dk1"/>
              </a:solidFill>
            </a:endParaRPr>
          </a:p>
          <a:p>
            <a:pPr marL="0" lvl="0" indent="0" algn="ctr" rtl="0">
              <a:lnSpc>
                <a:spcPct val="140000"/>
              </a:lnSpc>
              <a:spcBef>
                <a:spcPts val="0"/>
              </a:spcBef>
              <a:spcAft>
                <a:spcPts val="0"/>
              </a:spcAft>
              <a:buNone/>
            </a:pPr>
            <a:r>
              <a:rPr lang="en-US" sz="3000">
                <a:solidFill>
                  <a:schemeClr val="lt1"/>
                </a:solidFill>
                <a:latin typeface="Lato"/>
                <a:ea typeface="Lato"/>
                <a:cs typeface="Lato"/>
                <a:sym typeface="Lato"/>
              </a:rPr>
              <a:t>Sri Lanka Ecotourism Foundation </a:t>
            </a:r>
            <a:r>
              <a:rPr lang="en-US" sz="3000" b="1" i="1">
                <a:solidFill>
                  <a:schemeClr val="lt1"/>
                </a:solidFill>
                <a:latin typeface="Lato"/>
                <a:ea typeface="Lato"/>
                <a:cs typeface="Lato"/>
                <a:sym typeface="Lato"/>
              </a:rPr>
              <a:t>Consultant </a:t>
            </a:r>
            <a:endParaRPr sz="3000" b="1" i="1">
              <a:solidFill>
                <a:schemeClr val="lt1"/>
              </a:solidFill>
              <a:latin typeface="Lato"/>
              <a:ea typeface="Lato"/>
              <a:cs typeface="Lato"/>
              <a:sym typeface="Lato"/>
            </a:endParaRPr>
          </a:p>
          <a:p>
            <a:pPr marL="0" lvl="0" indent="0" algn="ctr" rtl="0">
              <a:lnSpc>
                <a:spcPct val="140000"/>
              </a:lnSpc>
              <a:spcBef>
                <a:spcPts val="0"/>
              </a:spcBef>
              <a:spcAft>
                <a:spcPts val="0"/>
              </a:spcAft>
              <a:buNone/>
            </a:pPr>
            <a:r>
              <a:rPr lang="en-US" sz="3000">
                <a:solidFill>
                  <a:schemeClr val="lt1"/>
                </a:solidFill>
                <a:latin typeface="Lato"/>
                <a:ea typeface="Lato"/>
                <a:cs typeface="Lato"/>
                <a:sym typeface="Lato"/>
              </a:rPr>
              <a:t>South Asia Women’s Network (SWAN), Sri Lanka Chapter</a:t>
            </a:r>
            <a:endParaRPr sz="3000">
              <a:solidFill>
                <a:schemeClr val="lt1"/>
              </a:solidFill>
              <a:latin typeface="Lato"/>
              <a:ea typeface="Lato"/>
              <a:cs typeface="Lato"/>
              <a:sym typeface="Lato"/>
            </a:endParaRPr>
          </a:p>
        </p:txBody>
      </p:sp>
      <p:pic>
        <p:nvPicPr>
          <p:cNvPr id="349" name="Google Shape;349;p43" descr="Macintosh HD:Users:Rajiv:Desktop:Veena:SWAN letters:SWAN logo.jpg"/>
          <p:cNvPicPr preferRelativeResize="0"/>
          <p:nvPr/>
        </p:nvPicPr>
        <p:blipFill rotWithShape="1">
          <a:blip r:embed="rId5">
            <a:alphaModFix/>
          </a:blip>
          <a:srcRect/>
          <a:stretch/>
        </p:blipFill>
        <p:spPr>
          <a:xfrm>
            <a:off x="13971399" y="8367209"/>
            <a:ext cx="1724900" cy="1653055"/>
          </a:xfrm>
          <a:prstGeom prst="rect">
            <a:avLst/>
          </a:prstGeom>
          <a:noFill/>
          <a:ln>
            <a:noFill/>
          </a:ln>
        </p:spPr>
      </p:pic>
      <p:pic>
        <p:nvPicPr>
          <p:cNvPr id="350" name="Google Shape;350;p43"/>
          <p:cNvPicPr preferRelativeResize="0"/>
          <p:nvPr/>
        </p:nvPicPr>
        <p:blipFill rotWithShape="1">
          <a:blip r:embed="rId6">
            <a:alphaModFix/>
          </a:blip>
          <a:srcRect/>
          <a:stretch/>
        </p:blipFill>
        <p:spPr>
          <a:xfrm>
            <a:off x="13815531" y="6769761"/>
            <a:ext cx="3760902" cy="1200991"/>
          </a:xfrm>
          <a:prstGeom prst="rect">
            <a:avLst/>
          </a:prstGeom>
          <a:noFill/>
          <a:ln>
            <a:noFill/>
          </a:ln>
        </p:spPr>
      </p:pic>
      <p:pic>
        <p:nvPicPr>
          <p:cNvPr id="351" name="Google Shape;351;p43"/>
          <p:cNvPicPr preferRelativeResize="0"/>
          <p:nvPr/>
        </p:nvPicPr>
        <p:blipFill rotWithShape="1">
          <a:blip r:embed="rId7">
            <a:alphaModFix/>
          </a:blip>
          <a:srcRect/>
          <a:stretch/>
        </p:blipFill>
        <p:spPr>
          <a:xfrm>
            <a:off x="15904202" y="8295358"/>
            <a:ext cx="1724907" cy="172490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EEED"/>
        </a:solidFill>
        <a:effectLst/>
      </p:bgPr>
    </p:bg>
    <p:spTree>
      <p:nvGrpSpPr>
        <p:cNvPr id="1" name="Shape 169"/>
        <p:cNvGrpSpPr/>
        <p:nvPr/>
      </p:nvGrpSpPr>
      <p:grpSpPr>
        <a:xfrm>
          <a:off x="0" y="0"/>
          <a:ext cx="0" cy="0"/>
          <a:chOff x="0" y="0"/>
          <a:chExt cx="0" cy="0"/>
        </a:xfrm>
      </p:grpSpPr>
      <p:sp>
        <p:nvSpPr>
          <p:cNvPr id="170" name="Google Shape;170;p26"/>
          <p:cNvSpPr/>
          <p:nvPr/>
        </p:nvSpPr>
        <p:spPr>
          <a:xfrm>
            <a:off x="0" y="9052925"/>
            <a:ext cx="2085094" cy="1234075"/>
          </a:xfrm>
          <a:custGeom>
            <a:avLst/>
            <a:gdLst/>
            <a:ahLst/>
            <a:cxnLst/>
            <a:rect l="l" t="t" r="r" b="b"/>
            <a:pathLst>
              <a:path w="2085094" h="1234075" extrusionOk="0">
                <a:moveTo>
                  <a:pt x="0" y="0"/>
                </a:moveTo>
                <a:lnTo>
                  <a:pt x="2085094" y="0"/>
                </a:lnTo>
                <a:lnTo>
                  <a:pt x="2085094" y="1234075"/>
                </a:lnTo>
                <a:lnTo>
                  <a:pt x="0" y="1234075"/>
                </a:lnTo>
                <a:lnTo>
                  <a:pt x="0" y="0"/>
                </a:lnTo>
                <a:close/>
              </a:path>
            </a:pathLst>
          </a:custGeom>
          <a:blipFill rotWithShape="1">
            <a:blip r:embed="rId3">
              <a:alphaModFix/>
            </a:blip>
            <a:stretch>
              <a:fillRect/>
            </a:stretch>
          </a:blipFill>
          <a:ln>
            <a:noFill/>
          </a:ln>
        </p:spPr>
      </p:sp>
      <p:grpSp>
        <p:nvGrpSpPr>
          <p:cNvPr id="171" name="Google Shape;171;p26"/>
          <p:cNvGrpSpPr/>
          <p:nvPr/>
        </p:nvGrpSpPr>
        <p:grpSpPr>
          <a:xfrm>
            <a:off x="4033112" y="120877"/>
            <a:ext cx="10223435" cy="692688"/>
            <a:chOff x="0" y="-47625"/>
            <a:chExt cx="1805782" cy="346500"/>
          </a:xfrm>
        </p:grpSpPr>
        <p:sp>
          <p:nvSpPr>
            <p:cNvPr id="172" name="Google Shape;172;p26"/>
            <p:cNvSpPr/>
            <p:nvPr/>
          </p:nvSpPr>
          <p:spPr>
            <a:xfrm>
              <a:off x="0" y="0"/>
              <a:ext cx="1805782" cy="298831"/>
            </a:xfrm>
            <a:custGeom>
              <a:avLst/>
              <a:gdLst/>
              <a:ahLst/>
              <a:cxnLst/>
              <a:rect l="l" t="t" r="r" b="b"/>
              <a:pathLst>
                <a:path w="1805782" h="298831" extrusionOk="0">
                  <a:moveTo>
                    <a:pt x="0" y="0"/>
                  </a:moveTo>
                  <a:lnTo>
                    <a:pt x="1805782" y="0"/>
                  </a:lnTo>
                  <a:lnTo>
                    <a:pt x="1805782" y="298831"/>
                  </a:lnTo>
                  <a:lnTo>
                    <a:pt x="0" y="298831"/>
                  </a:lnTo>
                  <a:close/>
                </a:path>
              </a:pathLst>
            </a:custGeom>
            <a:solidFill>
              <a:srgbClr val="B0090F"/>
            </a:solidFill>
            <a:ln>
              <a:noFill/>
            </a:ln>
          </p:spPr>
        </p:sp>
        <p:sp>
          <p:nvSpPr>
            <p:cNvPr id="173" name="Google Shape;173;p26"/>
            <p:cNvSpPr txBox="1"/>
            <p:nvPr/>
          </p:nvSpPr>
          <p:spPr>
            <a:xfrm>
              <a:off x="0" y="-47625"/>
              <a:ext cx="1805700" cy="346500"/>
            </a:xfrm>
            <a:prstGeom prst="rect">
              <a:avLst/>
            </a:prstGeom>
            <a:noFill/>
            <a:ln>
              <a:noFill/>
            </a:ln>
          </p:spPr>
          <p:txBody>
            <a:bodyPr spcFirstLastPara="1" wrap="square" lIns="50800" tIns="50800" rIns="50800" bIns="50800" anchor="ctr" anchorCtr="0">
              <a:noAutofit/>
            </a:bodyPr>
            <a:lstStyle/>
            <a:p>
              <a:pPr marL="0" marR="0" lvl="0" indent="0" algn="ctr" rtl="0">
                <a:lnSpc>
                  <a:spcPct val="1788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174" name="Google Shape;174;p26"/>
          <p:cNvCxnSpPr/>
          <p:nvPr/>
        </p:nvCxnSpPr>
        <p:spPr>
          <a:xfrm>
            <a:off x="550043" y="0"/>
            <a:ext cx="0" cy="3768900"/>
          </a:xfrm>
          <a:prstGeom prst="straightConnector1">
            <a:avLst/>
          </a:prstGeom>
          <a:noFill/>
          <a:ln w="57150" cap="flat" cmpd="sng">
            <a:solidFill>
              <a:srgbClr val="FFC749"/>
            </a:solidFill>
            <a:prstDash val="dash"/>
            <a:round/>
            <a:headEnd type="none" w="sm" len="sm"/>
            <a:tailEnd type="none" w="sm" len="sm"/>
          </a:ln>
        </p:spPr>
      </p:cxnSp>
      <p:sp>
        <p:nvSpPr>
          <p:cNvPr id="175" name="Google Shape;175;p26"/>
          <p:cNvSpPr txBox="1"/>
          <p:nvPr/>
        </p:nvSpPr>
        <p:spPr>
          <a:xfrm>
            <a:off x="4198725" y="184363"/>
            <a:ext cx="9892200" cy="692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6000"/>
              <a:buFont typeface="Arial"/>
              <a:buNone/>
            </a:pPr>
            <a:r>
              <a:rPr lang="en-US" sz="4500">
                <a:solidFill>
                  <a:srgbClr val="FFFFFF"/>
                </a:solidFill>
                <a:latin typeface="Lato Black"/>
                <a:ea typeface="Lato Black"/>
                <a:cs typeface="Lato Black"/>
                <a:sym typeface="Lato Black"/>
              </a:rPr>
              <a:t> Ayubowan from Sri Lanka!</a:t>
            </a:r>
            <a:endParaRPr sz="4500" b="0" i="0" u="none" strike="noStrike" cap="none">
              <a:solidFill>
                <a:srgbClr val="000000"/>
              </a:solidFill>
              <a:latin typeface="Arial"/>
              <a:ea typeface="Arial"/>
              <a:cs typeface="Arial"/>
              <a:sym typeface="Arial"/>
            </a:endParaRPr>
          </a:p>
        </p:txBody>
      </p:sp>
      <p:pic>
        <p:nvPicPr>
          <p:cNvPr id="176" name="Google Shape;176;p26"/>
          <p:cNvPicPr preferRelativeResize="0"/>
          <p:nvPr/>
        </p:nvPicPr>
        <p:blipFill rotWithShape="1">
          <a:blip r:embed="rId4">
            <a:alphaModFix/>
          </a:blip>
          <a:srcRect t="-3000" b="2999"/>
          <a:stretch/>
        </p:blipFill>
        <p:spPr>
          <a:xfrm>
            <a:off x="6039825" y="877075"/>
            <a:ext cx="6638325" cy="7357774"/>
          </a:xfrm>
          <a:prstGeom prst="rect">
            <a:avLst/>
          </a:prstGeom>
          <a:noFill/>
          <a:ln>
            <a:noFill/>
          </a:ln>
        </p:spPr>
      </p:pic>
      <p:sp>
        <p:nvSpPr>
          <p:cNvPr id="177" name="Google Shape;177;p26"/>
          <p:cNvSpPr txBox="1"/>
          <p:nvPr/>
        </p:nvSpPr>
        <p:spPr>
          <a:xfrm>
            <a:off x="5859638" y="8298350"/>
            <a:ext cx="6998700" cy="2225700"/>
          </a:xfrm>
          <a:prstGeom prst="rect">
            <a:avLst/>
          </a:prstGeom>
          <a:noFill/>
          <a:ln>
            <a:noFill/>
          </a:ln>
        </p:spPr>
        <p:txBody>
          <a:bodyPr spcFirstLastPara="1" wrap="square" lIns="91425" tIns="91425" rIns="91425" bIns="91425" anchor="t" anchorCtr="0">
            <a:spAutoFit/>
          </a:bodyPr>
          <a:lstStyle/>
          <a:p>
            <a:pPr marL="0" lvl="0" indent="0" algn="ctr" rtl="0">
              <a:lnSpc>
                <a:spcPct val="140018"/>
              </a:lnSpc>
              <a:spcBef>
                <a:spcPts val="0"/>
              </a:spcBef>
              <a:spcAft>
                <a:spcPts val="0"/>
              </a:spcAft>
              <a:buNone/>
            </a:pPr>
            <a:r>
              <a:rPr lang="en-US" sz="2199">
                <a:solidFill>
                  <a:srgbClr val="223879"/>
                </a:solidFill>
                <a:latin typeface="Lato"/>
                <a:ea typeface="Lato"/>
                <a:cs typeface="Lato"/>
                <a:sym typeface="Lato"/>
              </a:rPr>
              <a:t>May You Be Blessed With Long Life….</a:t>
            </a:r>
            <a:endParaRPr sz="2199">
              <a:solidFill>
                <a:srgbClr val="223879"/>
              </a:solidFill>
              <a:latin typeface="Lato"/>
              <a:ea typeface="Lato"/>
              <a:cs typeface="Lato"/>
              <a:sym typeface="Lato"/>
            </a:endParaRPr>
          </a:p>
          <a:p>
            <a:pPr marL="0" lvl="0" indent="0" algn="ctr" rtl="0">
              <a:lnSpc>
                <a:spcPct val="140018"/>
              </a:lnSpc>
              <a:spcBef>
                <a:spcPts val="0"/>
              </a:spcBef>
              <a:spcAft>
                <a:spcPts val="0"/>
              </a:spcAft>
              <a:buNone/>
            </a:pPr>
            <a:r>
              <a:rPr lang="en-US" sz="1900" i="1">
                <a:solidFill>
                  <a:srgbClr val="223879"/>
                </a:solidFill>
                <a:latin typeface="Lato"/>
                <a:ea typeface="Lato"/>
                <a:cs typeface="Lato"/>
                <a:sym typeface="Lato"/>
              </a:rPr>
              <a:t>The Sri Lankan traditional gesture of welcome with fingers of both hands touching each other and both palms clasped together the age old greeting of us Sri Lankans!</a:t>
            </a:r>
            <a:endParaRPr sz="1900" i="1">
              <a:solidFill>
                <a:srgbClr val="223879"/>
              </a:solidFill>
              <a:latin typeface="Lato"/>
              <a:ea typeface="Lato"/>
              <a:cs typeface="Lato"/>
              <a:sym typeface="Lato"/>
            </a:endParaRPr>
          </a:p>
          <a:p>
            <a:pPr marL="0" lvl="0" indent="0" algn="ctr" rtl="0">
              <a:lnSpc>
                <a:spcPct val="140018"/>
              </a:lnSpc>
              <a:spcBef>
                <a:spcPts val="0"/>
              </a:spcBef>
              <a:spcAft>
                <a:spcPts val="0"/>
              </a:spcAft>
              <a:buNone/>
            </a:pPr>
            <a:endParaRPr sz="2199">
              <a:solidFill>
                <a:srgbClr val="223879"/>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EEED"/>
        </a:solidFill>
        <a:effectLst/>
      </p:bgPr>
    </p:bg>
    <p:spTree>
      <p:nvGrpSpPr>
        <p:cNvPr id="1" name="Shape 181"/>
        <p:cNvGrpSpPr/>
        <p:nvPr/>
      </p:nvGrpSpPr>
      <p:grpSpPr>
        <a:xfrm>
          <a:off x="0" y="0"/>
          <a:ext cx="0" cy="0"/>
          <a:chOff x="0" y="0"/>
          <a:chExt cx="0" cy="0"/>
        </a:xfrm>
      </p:grpSpPr>
      <p:sp>
        <p:nvSpPr>
          <p:cNvPr id="182" name="Google Shape;182;p27"/>
          <p:cNvSpPr/>
          <p:nvPr/>
        </p:nvSpPr>
        <p:spPr>
          <a:xfrm>
            <a:off x="0" y="9052925"/>
            <a:ext cx="2085094" cy="1234075"/>
          </a:xfrm>
          <a:custGeom>
            <a:avLst/>
            <a:gdLst/>
            <a:ahLst/>
            <a:cxnLst/>
            <a:rect l="l" t="t" r="r" b="b"/>
            <a:pathLst>
              <a:path w="2085094" h="1234075" extrusionOk="0">
                <a:moveTo>
                  <a:pt x="0" y="0"/>
                </a:moveTo>
                <a:lnTo>
                  <a:pt x="2085094" y="0"/>
                </a:lnTo>
                <a:lnTo>
                  <a:pt x="2085094" y="1234075"/>
                </a:lnTo>
                <a:lnTo>
                  <a:pt x="0" y="1234075"/>
                </a:lnTo>
                <a:lnTo>
                  <a:pt x="0" y="0"/>
                </a:lnTo>
                <a:close/>
              </a:path>
            </a:pathLst>
          </a:custGeom>
          <a:blipFill rotWithShape="1">
            <a:blip r:embed="rId3">
              <a:alphaModFix/>
            </a:blip>
            <a:stretch>
              <a:fillRect/>
            </a:stretch>
          </a:blipFill>
          <a:ln>
            <a:noFill/>
          </a:ln>
        </p:spPr>
      </p:sp>
      <p:cxnSp>
        <p:nvCxnSpPr>
          <p:cNvPr id="183" name="Google Shape;183;p27"/>
          <p:cNvCxnSpPr/>
          <p:nvPr/>
        </p:nvCxnSpPr>
        <p:spPr>
          <a:xfrm>
            <a:off x="550043" y="0"/>
            <a:ext cx="0" cy="3768928"/>
          </a:xfrm>
          <a:prstGeom prst="straightConnector1">
            <a:avLst/>
          </a:prstGeom>
          <a:noFill/>
          <a:ln w="57150" cap="flat" cmpd="sng">
            <a:solidFill>
              <a:srgbClr val="FFC749"/>
            </a:solidFill>
            <a:prstDash val="dash"/>
            <a:round/>
            <a:headEnd type="none" w="sm" len="sm"/>
            <a:tailEnd type="none" w="sm" len="sm"/>
          </a:ln>
        </p:spPr>
      </p:cxnSp>
      <p:pic>
        <p:nvPicPr>
          <p:cNvPr id="184" name="Google Shape;184;p27"/>
          <p:cNvPicPr preferRelativeResize="0"/>
          <p:nvPr/>
        </p:nvPicPr>
        <p:blipFill rotWithShape="1">
          <a:blip r:embed="rId4">
            <a:alphaModFix/>
          </a:blip>
          <a:srcRect/>
          <a:stretch/>
        </p:blipFill>
        <p:spPr>
          <a:xfrm>
            <a:off x="1842112" y="2928950"/>
            <a:ext cx="7909800" cy="5261700"/>
          </a:xfrm>
          <a:prstGeom prst="rect">
            <a:avLst/>
          </a:prstGeom>
          <a:noFill/>
          <a:ln w="114300" cap="flat" cmpd="sng">
            <a:solidFill>
              <a:srgbClr val="B0090F"/>
            </a:solidFill>
            <a:prstDash val="solid"/>
            <a:round/>
            <a:headEnd type="none" w="sm" len="sm"/>
            <a:tailEnd type="none" w="sm" len="sm"/>
          </a:ln>
          <a:effectLst>
            <a:outerShdw blurRad="57150" dist="19050" dir="5400000" algn="bl" rotWithShape="0">
              <a:srgbClr val="000000">
                <a:alpha val="50000"/>
              </a:srgbClr>
            </a:outerShdw>
          </a:effectLst>
        </p:spPr>
      </p:pic>
      <p:pic>
        <p:nvPicPr>
          <p:cNvPr id="185" name="Google Shape;185;p27"/>
          <p:cNvPicPr preferRelativeResize="0">
            <a:picLocks noGrp="1"/>
          </p:cNvPicPr>
          <p:nvPr>
            <p:ph type="body" idx="4294967295"/>
          </p:nvPr>
        </p:nvPicPr>
        <p:blipFill rotWithShape="1">
          <a:blip r:embed="rId5">
            <a:alphaModFix/>
          </a:blip>
          <a:srcRect/>
          <a:stretch/>
        </p:blipFill>
        <p:spPr>
          <a:xfrm>
            <a:off x="11043960" y="2794997"/>
            <a:ext cx="5602500" cy="5529600"/>
          </a:xfrm>
          <a:prstGeom prst="rect">
            <a:avLst/>
          </a:prstGeom>
          <a:noFill/>
          <a:ln w="114300" cap="flat" cmpd="sng">
            <a:solidFill>
              <a:srgbClr val="B0090F"/>
            </a:solidFill>
            <a:prstDash val="solid"/>
            <a:round/>
            <a:headEnd type="none" w="sm" len="sm"/>
            <a:tailEnd type="none" w="sm" len="sm"/>
          </a:ln>
        </p:spPr>
      </p:pic>
      <p:sp>
        <p:nvSpPr>
          <p:cNvPr id="186" name="Google Shape;186;p27"/>
          <p:cNvSpPr/>
          <p:nvPr/>
        </p:nvSpPr>
        <p:spPr>
          <a:xfrm>
            <a:off x="1608675" y="404100"/>
            <a:ext cx="15872824" cy="1924472"/>
          </a:xfrm>
          <a:custGeom>
            <a:avLst/>
            <a:gdLst/>
            <a:ahLst/>
            <a:cxnLst/>
            <a:rect l="l" t="t" r="r" b="b"/>
            <a:pathLst>
              <a:path w="1805782" h="298831" extrusionOk="0">
                <a:moveTo>
                  <a:pt x="0" y="0"/>
                </a:moveTo>
                <a:lnTo>
                  <a:pt x="1805782" y="0"/>
                </a:lnTo>
                <a:lnTo>
                  <a:pt x="1805782" y="298831"/>
                </a:lnTo>
                <a:lnTo>
                  <a:pt x="0" y="298831"/>
                </a:lnTo>
                <a:close/>
              </a:path>
            </a:pathLst>
          </a:custGeom>
          <a:solidFill>
            <a:srgbClr val="B0090F"/>
          </a:solidFill>
          <a:ln>
            <a:noFill/>
          </a:ln>
        </p:spPr>
      </p:sp>
      <p:sp>
        <p:nvSpPr>
          <p:cNvPr id="187" name="Google Shape;187;p27"/>
          <p:cNvSpPr txBox="1"/>
          <p:nvPr/>
        </p:nvSpPr>
        <p:spPr>
          <a:xfrm>
            <a:off x="2258838" y="519550"/>
            <a:ext cx="14626200" cy="16623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6000"/>
              <a:buFont typeface="Arial"/>
              <a:buNone/>
            </a:pPr>
            <a:r>
              <a:rPr lang="en-US" sz="4500">
                <a:solidFill>
                  <a:schemeClr val="lt1"/>
                </a:solidFill>
                <a:latin typeface="Lato Black"/>
                <a:ea typeface="Lato Black"/>
                <a:cs typeface="Lato Black"/>
                <a:sym typeface="Lato Black"/>
              </a:rPr>
              <a:t> </a:t>
            </a:r>
            <a:r>
              <a:rPr lang="en-US" sz="4500" b="1">
                <a:solidFill>
                  <a:schemeClr val="lt1"/>
                </a:solidFill>
                <a:latin typeface="Lato"/>
                <a:ea typeface="Lato"/>
                <a:cs typeface="Lato"/>
                <a:sym typeface="Lato"/>
              </a:rPr>
              <a:t>Greetings from Sri Lanka Ecotourism Foundation, the pioneer National Ecotourism Society of Sri Lanka</a:t>
            </a:r>
            <a:endParaRPr sz="4500" i="0" u="none" strike="noStrike" cap="none">
              <a:solidFill>
                <a:schemeClr val="lt1"/>
              </a:solidFill>
              <a:latin typeface="Lato"/>
              <a:ea typeface="Lato"/>
              <a:cs typeface="Lato"/>
              <a:sym typeface="Lato"/>
            </a:endParaRPr>
          </a:p>
        </p:txBody>
      </p:sp>
      <p:sp>
        <p:nvSpPr>
          <p:cNvPr id="188" name="Google Shape;188;p27"/>
          <p:cNvSpPr txBox="1"/>
          <p:nvPr/>
        </p:nvSpPr>
        <p:spPr>
          <a:xfrm>
            <a:off x="5566850" y="8791025"/>
            <a:ext cx="7704600" cy="766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200" u="sng">
                <a:solidFill>
                  <a:srgbClr val="0563C1"/>
                </a:solidFill>
                <a:latin typeface="Calibri"/>
                <a:ea typeface="Calibri"/>
                <a:cs typeface="Calibri"/>
                <a:sym typeface="Calibri"/>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www.srilankaecotourism.org</a:t>
            </a:r>
            <a:r>
              <a:rPr lang="en-US" sz="4200">
                <a:solidFill>
                  <a:schemeClr val="dk1"/>
                </a:solidFill>
                <a:latin typeface="Calibri"/>
                <a:ea typeface="Calibri"/>
                <a:cs typeface="Calibri"/>
                <a:sym typeface="Calibri"/>
              </a:rPr>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EEED"/>
        </a:solidFill>
        <a:effectLst/>
      </p:bgPr>
    </p:bg>
    <p:spTree>
      <p:nvGrpSpPr>
        <p:cNvPr id="1" name="Shape 192"/>
        <p:cNvGrpSpPr/>
        <p:nvPr/>
      </p:nvGrpSpPr>
      <p:grpSpPr>
        <a:xfrm>
          <a:off x="0" y="0"/>
          <a:ext cx="0" cy="0"/>
          <a:chOff x="0" y="0"/>
          <a:chExt cx="0" cy="0"/>
        </a:xfrm>
      </p:grpSpPr>
      <p:sp>
        <p:nvSpPr>
          <p:cNvPr id="193" name="Google Shape;193;p28"/>
          <p:cNvSpPr/>
          <p:nvPr/>
        </p:nvSpPr>
        <p:spPr>
          <a:xfrm>
            <a:off x="0" y="9052925"/>
            <a:ext cx="2085094" cy="1234075"/>
          </a:xfrm>
          <a:custGeom>
            <a:avLst/>
            <a:gdLst/>
            <a:ahLst/>
            <a:cxnLst/>
            <a:rect l="l" t="t" r="r" b="b"/>
            <a:pathLst>
              <a:path w="2085094" h="1234075" extrusionOk="0">
                <a:moveTo>
                  <a:pt x="0" y="0"/>
                </a:moveTo>
                <a:lnTo>
                  <a:pt x="2085094" y="0"/>
                </a:lnTo>
                <a:lnTo>
                  <a:pt x="2085094" y="1234075"/>
                </a:lnTo>
                <a:lnTo>
                  <a:pt x="0" y="1234075"/>
                </a:lnTo>
                <a:lnTo>
                  <a:pt x="0" y="0"/>
                </a:lnTo>
                <a:close/>
              </a:path>
            </a:pathLst>
          </a:custGeom>
          <a:blipFill rotWithShape="1">
            <a:blip r:embed="rId3">
              <a:alphaModFix/>
            </a:blip>
            <a:stretch>
              <a:fillRect/>
            </a:stretch>
          </a:blipFill>
          <a:ln>
            <a:noFill/>
          </a:ln>
        </p:spPr>
      </p:sp>
      <p:sp>
        <p:nvSpPr>
          <p:cNvPr id="194" name="Google Shape;194;p28"/>
          <p:cNvSpPr txBox="1"/>
          <p:nvPr/>
        </p:nvSpPr>
        <p:spPr>
          <a:xfrm>
            <a:off x="1016000" y="3067625"/>
            <a:ext cx="16305000" cy="5501700"/>
          </a:xfrm>
          <a:prstGeom prst="rect">
            <a:avLst/>
          </a:prstGeom>
          <a:noFill/>
          <a:ln>
            <a:noFill/>
          </a:ln>
        </p:spPr>
        <p:txBody>
          <a:bodyPr spcFirstLastPara="1" wrap="square" lIns="0" tIns="0" rIns="0" bIns="0" anchor="t" anchorCtr="0">
            <a:spAutoFit/>
          </a:bodyPr>
          <a:lstStyle/>
          <a:p>
            <a:pPr marL="0" marR="0" lvl="0" indent="0" algn="ctr" rtl="0">
              <a:lnSpc>
                <a:spcPct val="140017"/>
              </a:lnSpc>
              <a:spcBef>
                <a:spcPts val="0"/>
              </a:spcBef>
              <a:spcAft>
                <a:spcPts val="0"/>
              </a:spcAft>
              <a:buClr>
                <a:srgbClr val="000000"/>
              </a:buClr>
              <a:buSzPts val="2299"/>
              <a:buFont typeface="Arial"/>
              <a:buNone/>
            </a:pPr>
            <a:r>
              <a:rPr lang="en-US" sz="3300">
                <a:solidFill>
                  <a:schemeClr val="dk2"/>
                </a:solidFill>
                <a:latin typeface="Lato"/>
                <a:ea typeface="Lato"/>
                <a:cs typeface="Lato"/>
                <a:sym typeface="Lato"/>
              </a:rPr>
              <a:t>This theme Is one of the core objectives of the SWAN’s Road map. The South Asia Women’s Network (SAWN) brings together women leaders from nine South Asian countries:  Afghanistan, Bangladesh, Bhutan, India, Myanmar, Maldives, Nepal, Pakistan, and Sri Lanka. SWAN’s Vision on Rural Tourism for Women's’ Empowerment as spelt out at its Fifth Annual Conference in Colombo in August 2013, is to bring in sustainable development for South Asia, where women play equal and equitable roles in the socio-political and economic. </a:t>
            </a:r>
            <a:endParaRPr sz="3300">
              <a:solidFill>
                <a:schemeClr val="dk2"/>
              </a:solidFill>
              <a:latin typeface="Lato"/>
              <a:ea typeface="Lato"/>
              <a:cs typeface="Lato"/>
              <a:sym typeface="Lato"/>
            </a:endParaRPr>
          </a:p>
          <a:p>
            <a:pPr marL="0" marR="0" lvl="0" indent="0" algn="ctr" rtl="0">
              <a:lnSpc>
                <a:spcPct val="140017"/>
              </a:lnSpc>
              <a:spcBef>
                <a:spcPts val="0"/>
              </a:spcBef>
              <a:spcAft>
                <a:spcPts val="0"/>
              </a:spcAft>
              <a:buClr>
                <a:srgbClr val="000000"/>
              </a:buClr>
              <a:buSzPts val="2299"/>
              <a:buFont typeface="Arial"/>
              <a:buNone/>
            </a:pPr>
            <a:endParaRPr sz="3400" b="0" i="0" u="none" strike="noStrike" cap="none">
              <a:solidFill>
                <a:srgbClr val="000000"/>
              </a:solidFill>
              <a:latin typeface="Arial"/>
              <a:ea typeface="Arial"/>
              <a:cs typeface="Arial"/>
              <a:sym typeface="Arial"/>
            </a:endParaRPr>
          </a:p>
        </p:txBody>
      </p:sp>
      <p:grpSp>
        <p:nvGrpSpPr>
          <p:cNvPr id="195" name="Google Shape;195;p28"/>
          <p:cNvGrpSpPr/>
          <p:nvPr/>
        </p:nvGrpSpPr>
        <p:grpSpPr>
          <a:xfrm>
            <a:off x="-588652" y="1220510"/>
            <a:ext cx="19020191" cy="1095785"/>
            <a:chOff x="0" y="-27556"/>
            <a:chExt cx="5009400" cy="288600"/>
          </a:xfrm>
        </p:grpSpPr>
        <p:sp>
          <p:nvSpPr>
            <p:cNvPr id="196" name="Google Shape;196;p28"/>
            <p:cNvSpPr/>
            <p:nvPr/>
          </p:nvSpPr>
          <p:spPr>
            <a:xfrm>
              <a:off x="0" y="0"/>
              <a:ext cx="5009333" cy="240830"/>
            </a:xfrm>
            <a:custGeom>
              <a:avLst/>
              <a:gdLst/>
              <a:ahLst/>
              <a:cxnLst/>
              <a:rect l="l" t="t" r="r" b="b"/>
              <a:pathLst>
                <a:path w="5009333" h="240830" extrusionOk="0">
                  <a:moveTo>
                    <a:pt x="0" y="0"/>
                  </a:moveTo>
                  <a:lnTo>
                    <a:pt x="5009333" y="0"/>
                  </a:lnTo>
                  <a:lnTo>
                    <a:pt x="5009333" y="240830"/>
                  </a:lnTo>
                  <a:lnTo>
                    <a:pt x="0" y="240830"/>
                  </a:lnTo>
                  <a:close/>
                </a:path>
              </a:pathLst>
            </a:custGeom>
            <a:solidFill>
              <a:srgbClr val="B0090F"/>
            </a:solidFill>
            <a:ln>
              <a:noFill/>
            </a:ln>
          </p:spPr>
        </p:sp>
        <p:sp>
          <p:nvSpPr>
            <p:cNvPr id="197" name="Google Shape;197;p28"/>
            <p:cNvSpPr txBox="1"/>
            <p:nvPr/>
          </p:nvSpPr>
          <p:spPr>
            <a:xfrm>
              <a:off x="0" y="-27556"/>
              <a:ext cx="5009400" cy="288600"/>
            </a:xfrm>
            <a:prstGeom prst="rect">
              <a:avLst/>
            </a:prstGeom>
            <a:noFill/>
            <a:ln>
              <a:noFill/>
            </a:ln>
          </p:spPr>
          <p:txBody>
            <a:bodyPr spcFirstLastPara="1" wrap="square" lIns="50800" tIns="50800" rIns="50800" bIns="50800" anchor="ctr" anchorCtr="0">
              <a:noAutofit/>
            </a:bodyPr>
            <a:lstStyle/>
            <a:p>
              <a:pPr marL="0" marR="0" lvl="0" indent="0" algn="ctr" rtl="0">
                <a:lnSpc>
                  <a:spcPct val="1788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98" name="Google Shape;198;p28"/>
          <p:cNvSpPr txBox="1"/>
          <p:nvPr/>
        </p:nvSpPr>
        <p:spPr>
          <a:xfrm>
            <a:off x="804325" y="1353700"/>
            <a:ext cx="17081400" cy="923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6000"/>
              <a:buFont typeface="Arial"/>
              <a:buNone/>
            </a:pPr>
            <a:r>
              <a:rPr lang="en-US" sz="6000">
                <a:solidFill>
                  <a:srgbClr val="FFFFFF"/>
                </a:solidFill>
                <a:latin typeface="Lato Black"/>
                <a:ea typeface="Lato Black"/>
                <a:cs typeface="Lato Black"/>
                <a:sym typeface="Lato Black"/>
              </a:rPr>
              <a:t>Theme: Rural Tourism for Women’s Development</a:t>
            </a:r>
            <a:endParaRPr sz="1400" b="0" i="0" u="none" strike="noStrike" cap="none">
              <a:solidFill>
                <a:srgbClr val="000000"/>
              </a:solidFill>
              <a:latin typeface="Arial"/>
              <a:ea typeface="Arial"/>
              <a:cs typeface="Arial"/>
              <a:sym typeface="Arial"/>
            </a:endParaRPr>
          </a:p>
        </p:txBody>
      </p:sp>
      <p:cxnSp>
        <p:nvCxnSpPr>
          <p:cNvPr id="199" name="Google Shape;199;p28"/>
          <p:cNvCxnSpPr/>
          <p:nvPr/>
        </p:nvCxnSpPr>
        <p:spPr>
          <a:xfrm>
            <a:off x="550043" y="0"/>
            <a:ext cx="0" cy="3768928"/>
          </a:xfrm>
          <a:prstGeom prst="straightConnector1">
            <a:avLst/>
          </a:prstGeom>
          <a:noFill/>
          <a:ln w="57150" cap="flat" cmpd="sng">
            <a:solidFill>
              <a:srgbClr val="FFC749"/>
            </a:solidFill>
            <a:prstDash val="dash"/>
            <a:round/>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EEED"/>
        </a:solidFill>
        <a:effectLst/>
      </p:bgPr>
    </p:bg>
    <p:spTree>
      <p:nvGrpSpPr>
        <p:cNvPr id="1" name="Shape 203"/>
        <p:cNvGrpSpPr/>
        <p:nvPr/>
      </p:nvGrpSpPr>
      <p:grpSpPr>
        <a:xfrm>
          <a:off x="0" y="0"/>
          <a:ext cx="0" cy="0"/>
          <a:chOff x="0" y="0"/>
          <a:chExt cx="0" cy="0"/>
        </a:xfrm>
      </p:grpSpPr>
      <p:sp>
        <p:nvSpPr>
          <p:cNvPr id="204" name="Google Shape;204;p29"/>
          <p:cNvSpPr/>
          <p:nvPr/>
        </p:nvSpPr>
        <p:spPr>
          <a:xfrm>
            <a:off x="0" y="9052925"/>
            <a:ext cx="2085094" cy="1234075"/>
          </a:xfrm>
          <a:custGeom>
            <a:avLst/>
            <a:gdLst/>
            <a:ahLst/>
            <a:cxnLst/>
            <a:rect l="l" t="t" r="r" b="b"/>
            <a:pathLst>
              <a:path w="2085094" h="1234075" extrusionOk="0">
                <a:moveTo>
                  <a:pt x="0" y="0"/>
                </a:moveTo>
                <a:lnTo>
                  <a:pt x="2085094" y="0"/>
                </a:lnTo>
                <a:lnTo>
                  <a:pt x="2085094" y="1234075"/>
                </a:lnTo>
                <a:lnTo>
                  <a:pt x="0" y="1234075"/>
                </a:lnTo>
                <a:lnTo>
                  <a:pt x="0" y="0"/>
                </a:lnTo>
                <a:close/>
              </a:path>
            </a:pathLst>
          </a:custGeom>
          <a:blipFill rotWithShape="1">
            <a:blip r:embed="rId3">
              <a:alphaModFix/>
            </a:blip>
            <a:stretch>
              <a:fillRect/>
            </a:stretch>
          </a:blipFill>
          <a:ln>
            <a:noFill/>
          </a:ln>
        </p:spPr>
      </p:sp>
      <p:cxnSp>
        <p:nvCxnSpPr>
          <p:cNvPr id="205" name="Google Shape;205;p29"/>
          <p:cNvCxnSpPr/>
          <p:nvPr/>
        </p:nvCxnSpPr>
        <p:spPr>
          <a:xfrm>
            <a:off x="550043" y="0"/>
            <a:ext cx="0" cy="3768900"/>
          </a:xfrm>
          <a:prstGeom prst="straightConnector1">
            <a:avLst/>
          </a:prstGeom>
          <a:noFill/>
          <a:ln w="57150" cap="flat" cmpd="sng">
            <a:solidFill>
              <a:srgbClr val="FFC749"/>
            </a:solidFill>
            <a:prstDash val="dash"/>
            <a:round/>
            <a:headEnd type="none" w="sm" len="sm"/>
            <a:tailEnd type="none" w="sm" len="sm"/>
          </a:ln>
        </p:spPr>
      </p:cxnSp>
      <p:sp>
        <p:nvSpPr>
          <p:cNvPr id="206" name="Google Shape;206;p29"/>
          <p:cNvSpPr txBox="1"/>
          <p:nvPr/>
        </p:nvSpPr>
        <p:spPr>
          <a:xfrm>
            <a:off x="2942200" y="631950"/>
            <a:ext cx="13208100" cy="8773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750">
                <a:solidFill>
                  <a:schemeClr val="dk2"/>
                </a:solidFill>
                <a:latin typeface="Lato"/>
                <a:ea typeface="Lato"/>
                <a:cs typeface="Lato"/>
                <a:sym typeface="Lato"/>
              </a:rPr>
              <a:t>SWAN has been focusing on this theme for many years, working hard to realize the core objectives through landmark forums, conferences, workshops etc. held in South Asian Region. </a:t>
            </a:r>
            <a:endParaRPr sz="2750">
              <a:solidFill>
                <a:schemeClr val="dk2"/>
              </a:solidFill>
              <a:latin typeface="Lato"/>
              <a:ea typeface="Lato"/>
              <a:cs typeface="Lato"/>
              <a:sym typeface="Lato"/>
            </a:endParaRPr>
          </a:p>
          <a:p>
            <a:pPr marL="0" lvl="0" indent="0" algn="l" rtl="0">
              <a:lnSpc>
                <a:spcPct val="90000"/>
              </a:lnSpc>
              <a:spcBef>
                <a:spcPts val="1500"/>
              </a:spcBef>
              <a:spcAft>
                <a:spcPts val="0"/>
              </a:spcAft>
              <a:buNone/>
            </a:pPr>
            <a:r>
              <a:rPr lang="en-US" sz="2750">
                <a:solidFill>
                  <a:schemeClr val="dk2"/>
                </a:solidFill>
                <a:latin typeface="Lato"/>
                <a:ea typeface="Lato"/>
                <a:cs typeface="Lato"/>
                <a:sym typeface="Lato"/>
              </a:rPr>
              <a:t>Let me list out some of the forums that SWAN conducted in this regard.</a:t>
            </a:r>
            <a:endParaRPr sz="2750">
              <a:solidFill>
                <a:schemeClr val="dk2"/>
              </a:solidFill>
              <a:latin typeface="Lato"/>
              <a:ea typeface="Lato"/>
              <a:cs typeface="Lato"/>
              <a:sym typeface="Lato"/>
            </a:endParaRPr>
          </a:p>
          <a:p>
            <a:pPr marL="0" lvl="0" indent="0" algn="l" rtl="0">
              <a:lnSpc>
                <a:spcPct val="90000"/>
              </a:lnSpc>
              <a:spcBef>
                <a:spcPts val="1500"/>
              </a:spcBef>
              <a:spcAft>
                <a:spcPts val="0"/>
              </a:spcAft>
              <a:buNone/>
            </a:pPr>
            <a:endParaRPr sz="2750">
              <a:solidFill>
                <a:schemeClr val="dk2"/>
              </a:solidFill>
              <a:latin typeface="Lato"/>
              <a:ea typeface="Lato"/>
              <a:cs typeface="Lato"/>
              <a:sym typeface="Lato"/>
            </a:endParaRPr>
          </a:p>
          <a:p>
            <a:pPr marL="342900" lvl="0" indent="-314325" algn="l" rtl="0">
              <a:lnSpc>
                <a:spcPct val="90000"/>
              </a:lnSpc>
              <a:spcBef>
                <a:spcPts val="1500"/>
              </a:spcBef>
              <a:spcAft>
                <a:spcPts val="0"/>
              </a:spcAft>
              <a:buClr>
                <a:schemeClr val="dk2"/>
              </a:buClr>
              <a:buSzPts val="2750"/>
              <a:buFont typeface="Lato"/>
              <a:buChar char="•"/>
            </a:pPr>
            <a:r>
              <a:rPr lang="en-US" sz="2750">
                <a:solidFill>
                  <a:schemeClr val="dk2"/>
                </a:solidFill>
                <a:latin typeface="Lato"/>
                <a:ea typeface="Lato"/>
                <a:cs typeface="Lato"/>
                <a:sym typeface="Lato"/>
              </a:rPr>
              <a:t>Fifth Annual Conference in Colombo, in August 2013 </a:t>
            </a:r>
            <a:endParaRPr sz="2750">
              <a:solidFill>
                <a:schemeClr val="dk2"/>
              </a:solidFill>
              <a:latin typeface="Lato"/>
              <a:ea typeface="Lato"/>
              <a:cs typeface="Lato"/>
              <a:sym typeface="Lato"/>
            </a:endParaRPr>
          </a:p>
          <a:p>
            <a:pPr marL="342900" lvl="0" indent="-314325" algn="l" rtl="0">
              <a:lnSpc>
                <a:spcPct val="90000"/>
              </a:lnSpc>
              <a:spcBef>
                <a:spcPts val="1500"/>
              </a:spcBef>
              <a:spcAft>
                <a:spcPts val="0"/>
              </a:spcAft>
              <a:buClr>
                <a:schemeClr val="dk2"/>
              </a:buClr>
              <a:buSzPts val="2750"/>
              <a:buFont typeface="Lato"/>
              <a:buChar char="•"/>
            </a:pPr>
            <a:r>
              <a:rPr lang="en-US" sz="2750">
                <a:solidFill>
                  <a:schemeClr val="dk2"/>
                </a:solidFill>
                <a:latin typeface="Lato"/>
                <a:ea typeface="Lato"/>
                <a:cs typeface="Lato"/>
                <a:sym typeface="Lato"/>
              </a:rPr>
              <a:t>The Workshop in Thimphu, Bhutan, on Ecotourism for Sustainable Development and Gender Empowerment in South Asia in September 2014.</a:t>
            </a:r>
            <a:endParaRPr sz="2750">
              <a:solidFill>
                <a:schemeClr val="dk2"/>
              </a:solidFill>
              <a:latin typeface="Lato"/>
              <a:ea typeface="Lato"/>
              <a:cs typeface="Lato"/>
              <a:sym typeface="Lato"/>
            </a:endParaRPr>
          </a:p>
          <a:p>
            <a:pPr marL="342900" lvl="0" indent="-314325" algn="l" rtl="0">
              <a:lnSpc>
                <a:spcPct val="90000"/>
              </a:lnSpc>
              <a:spcBef>
                <a:spcPts val="1500"/>
              </a:spcBef>
              <a:spcAft>
                <a:spcPts val="0"/>
              </a:spcAft>
              <a:buClr>
                <a:schemeClr val="dk2"/>
              </a:buClr>
              <a:buSzPts val="2750"/>
              <a:buFont typeface="Lato"/>
              <a:buChar char="•"/>
            </a:pPr>
            <a:r>
              <a:rPr lang="en-US" sz="2750">
                <a:solidFill>
                  <a:schemeClr val="dk2"/>
                </a:solidFill>
                <a:latin typeface="Lato"/>
                <a:ea typeface="Lato"/>
                <a:cs typeface="Lato"/>
                <a:sym typeface="Lato"/>
              </a:rPr>
              <a:t>AGM of SWAN in Myanmar in 2015</a:t>
            </a:r>
            <a:endParaRPr sz="2750">
              <a:solidFill>
                <a:schemeClr val="dk2"/>
              </a:solidFill>
              <a:latin typeface="Lato"/>
              <a:ea typeface="Lato"/>
              <a:cs typeface="Lato"/>
              <a:sym typeface="Lato"/>
            </a:endParaRPr>
          </a:p>
          <a:p>
            <a:pPr marL="342900" lvl="0" indent="-314325" algn="l" rtl="0">
              <a:lnSpc>
                <a:spcPct val="90000"/>
              </a:lnSpc>
              <a:spcBef>
                <a:spcPts val="1500"/>
              </a:spcBef>
              <a:spcAft>
                <a:spcPts val="0"/>
              </a:spcAft>
              <a:buClr>
                <a:schemeClr val="dk2"/>
              </a:buClr>
              <a:buSzPts val="2750"/>
              <a:buFont typeface="Lato"/>
              <a:buChar char="•"/>
            </a:pPr>
            <a:r>
              <a:rPr lang="en-US" sz="2750">
                <a:solidFill>
                  <a:schemeClr val="dk2"/>
                </a:solidFill>
                <a:latin typeface="Lato"/>
                <a:ea typeface="Lato"/>
                <a:cs typeface="Lato"/>
                <a:sym typeface="Lato"/>
              </a:rPr>
              <a:t>SWAN Kathmandu Conferences in 2017 </a:t>
            </a:r>
            <a:endParaRPr sz="2750">
              <a:solidFill>
                <a:schemeClr val="dk2"/>
              </a:solidFill>
              <a:latin typeface="Lato"/>
              <a:ea typeface="Lato"/>
              <a:cs typeface="Lato"/>
              <a:sym typeface="Lato"/>
            </a:endParaRPr>
          </a:p>
          <a:p>
            <a:pPr marL="342900" lvl="0" indent="-314325" algn="l" rtl="0">
              <a:lnSpc>
                <a:spcPct val="90000"/>
              </a:lnSpc>
              <a:spcBef>
                <a:spcPts val="1500"/>
              </a:spcBef>
              <a:spcAft>
                <a:spcPts val="0"/>
              </a:spcAft>
              <a:buClr>
                <a:schemeClr val="dk2"/>
              </a:buClr>
              <a:buSzPts val="2750"/>
              <a:buFont typeface="Lato"/>
              <a:buChar char="•"/>
            </a:pPr>
            <a:r>
              <a:rPr lang="en-US" sz="2750">
                <a:solidFill>
                  <a:schemeClr val="dk2"/>
                </a:solidFill>
                <a:latin typeface="Lato"/>
                <a:ea typeface="Lato"/>
                <a:cs typeface="Lato"/>
                <a:sym typeface="Lato"/>
              </a:rPr>
              <a:t>SWAN Inception Workshops, field trips in New Delhi and Uttarakhand in 2019. </a:t>
            </a:r>
            <a:endParaRPr sz="2750">
              <a:solidFill>
                <a:schemeClr val="dk2"/>
              </a:solidFill>
              <a:latin typeface="Lato"/>
              <a:ea typeface="Lato"/>
              <a:cs typeface="Lato"/>
              <a:sym typeface="Lato"/>
            </a:endParaRPr>
          </a:p>
          <a:p>
            <a:pPr marL="342900" lvl="0" indent="-314325" algn="l" rtl="0">
              <a:lnSpc>
                <a:spcPct val="90000"/>
              </a:lnSpc>
              <a:spcBef>
                <a:spcPts val="1500"/>
              </a:spcBef>
              <a:spcAft>
                <a:spcPts val="0"/>
              </a:spcAft>
              <a:buClr>
                <a:schemeClr val="dk2"/>
              </a:buClr>
              <a:buSzPts val="2750"/>
              <a:buFont typeface="Lato"/>
              <a:buChar char="•"/>
            </a:pPr>
            <a:r>
              <a:rPr lang="en-US" sz="2750">
                <a:solidFill>
                  <a:schemeClr val="dk2"/>
                </a:solidFill>
                <a:latin typeface="Lato"/>
                <a:ea typeface="Lato"/>
                <a:cs typeface="Lato"/>
                <a:sym typeface="Lato"/>
              </a:rPr>
              <a:t>Today, in May, 2024 in Nepal</a:t>
            </a:r>
            <a:endParaRPr sz="2750">
              <a:solidFill>
                <a:schemeClr val="dk2"/>
              </a:solidFill>
              <a:latin typeface="Lato"/>
              <a:ea typeface="Lato"/>
              <a:cs typeface="Lato"/>
              <a:sym typeface="Lato"/>
            </a:endParaRPr>
          </a:p>
          <a:p>
            <a:pPr marL="342900" lvl="0" indent="-314325" algn="l" rtl="0">
              <a:lnSpc>
                <a:spcPct val="90000"/>
              </a:lnSpc>
              <a:spcBef>
                <a:spcPts val="1500"/>
              </a:spcBef>
              <a:spcAft>
                <a:spcPts val="0"/>
              </a:spcAft>
              <a:buClr>
                <a:schemeClr val="dk2"/>
              </a:buClr>
              <a:buSzPts val="2750"/>
              <a:buFont typeface="Lato"/>
              <a:buChar char="•"/>
            </a:pPr>
            <a:r>
              <a:rPr lang="en-US" sz="2750">
                <a:solidFill>
                  <a:schemeClr val="dk2"/>
                </a:solidFill>
                <a:latin typeface="Lato"/>
                <a:ea typeface="Lato"/>
                <a:cs typeface="Lato"/>
                <a:sym typeface="Lato"/>
              </a:rPr>
              <a:t>For us in Sri Lanka, we were fortunate to initiate a project on Social and Economic Empowerment for women in the famous South Coast Beach Holiday Resort in Hikkaduwa, Sri Lanka. It is one of the Flagship Projects initiated by Sri Lanka Ecotourism Foundation in collaboration with SWAN based on the guidelines set up at the Workshop held in Thimphu, Bhutan, on “Ecotourism for Sustainable Development and Gender Empowerment in South Asia in September 2014”</a:t>
            </a:r>
            <a:endParaRPr sz="2750">
              <a:solidFill>
                <a:schemeClr val="dk2"/>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EED"/>
        </a:solidFill>
        <a:effectLst/>
      </p:bgPr>
    </p:bg>
    <p:spTree>
      <p:nvGrpSpPr>
        <p:cNvPr id="1" name="Shape 210"/>
        <p:cNvGrpSpPr/>
        <p:nvPr/>
      </p:nvGrpSpPr>
      <p:grpSpPr>
        <a:xfrm>
          <a:off x="0" y="0"/>
          <a:ext cx="0" cy="0"/>
          <a:chOff x="0" y="0"/>
          <a:chExt cx="0" cy="0"/>
        </a:xfrm>
      </p:grpSpPr>
      <p:sp>
        <p:nvSpPr>
          <p:cNvPr id="211" name="Google Shape;211;p30"/>
          <p:cNvSpPr/>
          <p:nvPr/>
        </p:nvSpPr>
        <p:spPr>
          <a:xfrm>
            <a:off x="0" y="9052925"/>
            <a:ext cx="2085094" cy="1234075"/>
          </a:xfrm>
          <a:custGeom>
            <a:avLst/>
            <a:gdLst/>
            <a:ahLst/>
            <a:cxnLst/>
            <a:rect l="l" t="t" r="r" b="b"/>
            <a:pathLst>
              <a:path w="2085094" h="1234075" extrusionOk="0">
                <a:moveTo>
                  <a:pt x="0" y="0"/>
                </a:moveTo>
                <a:lnTo>
                  <a:pt x="2085094" y="0"/>
                </a:lnTo>
                <a:lnTo>
                  <a:pt x="2085094" y="1234075"/>
                </a:lnTo>
                <a:lnTo>
                  <a:pt x="0" y="1234075"/>
                </a:lnTo>
                <a:lnTo>
                  <a:pt x="0" y="0"/>
                </a:lnTo>
                <a:close/>
              </a:path>
            </a:pathLst>
          </a:custGeom>
          <a:blipFill rotWithShape="1">
            <a:blip r:embed="rId3">
              <a:alphaModFix/>
            </a:blip>
            <a:stretch>
              <a:fillRect/>
            </a:stretch>
          </a:blipFill>
          <a:ln>
            <a:noFill/>
          </a:ln>
        </p:spPr>
      </p:sp>
      <p:cxnSp>
        <p:nvCxnSpPr>
          <p:cNvPr id="212" name="Google Shape;212;p30"/>
          <p:cNvCxnSpPr/>
          <p:nvPr/>
        </p:nvCxnSpPr>
        <p:spPr>
          <a:xfrm>
            <a:off x="550043" y="0"/>
            <a:ext cx="0" cy="3768900"/>
          </a:xfrm>
          <a:prstGeom prst="straightConnector1">
            <a:avLst/>
          </a:prstGeom>
          <a:noFill/>
          <a:ln w="57150" cap="flat" cmpd="sng">
            <a:solidFill>
              <a:srgbClr val="FFC749"/>
            </a:solidFill>
            <a:prstDash val="dash"/>
            <a:round/>
            <a:headEnd type="none" w="sm" len="sm"/>
            <a:tailEnd type="none" w="sm" len="sm"/>
          </a:ln>
        </p:spPr>
      </p:cxnSp>
      <p:pic>
        <p:nvPicPr>
          <p:cNvPr id="213" name="Google Shape;213;p30"/>
          <p:cNvPicPr preferRelativeResize="0"/>
          <p:nvPr/>
        </p:nvPicPr>
        <p:blipFill rotWithShape="1">
          <a:blip r:embed="rId4">
            <a:alphaModFix/>
          </a:blip>
          <a:srcRect/>
          <a:stretch/>
        </p:blipFill>
        <p:spPr>
          <a:xfrm>
            <a:off x="2707689" y="0"/>
            <a:ext cx="14354323" cy="102870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EED"/>
        </a:solidFill>
        <a:effectLst/>
      </p:bgPr>
    </p:bg>
    <p:spTree>
      <p:nvGrpSpPr>
        <p:cNvPr id="1" name="Shape 217"/>
        <p:cNvGrpSpPr/>
        <p:nvPr/>
      </p:nvGrpSpPr>
      <p:grpSpPr>
        <a:xfrm>
          <a:off x="0" y="0"/>
          <a:ext cx="0" cy="0"/>
          <a:chOff x="0" y="0"/>
          <a:chExt cx="0" cy="0"/>
        </a:xfrm>
      </p:grpSpPr>
      <p:sp>
        <p:nvSpPr>
          <p:cNvPr id="218" name="Google Shape;218;p31"/>
          <p:cNvSpPr/>
          <p:nvPr/>
        </p:nvSpPr>
        <p:spPr>
          <a:xfrm>
            <a:off x="0" y="9052925"/>
            <a:ext cx="2085094" cy="1234075"/>
          </a:xfrm>
          <a:custGeom>
            <a:avLst/>
            <a:gdLst/>
            <a:ahLst/>
            <a:cxnLst/>
            <a:rect l="l" t="t" r="r" b="b"/>
            <a:pathLst>
              <a:path w="2085094" h="1234075" extrusionOk="0">
                <a:moveTo>
                  <a:pt x="0" y="0"/>
                </a:moveTo>
                <a:lnTo>
                  <a:pt x="2085094" y="0"/>
                </a:lnTo>
                <a:lnTo>
                  <a:pt x="2085094" y="1234075"/>
                </a:lnTo>
                <a:lnTo>
                  <a:pt x="0" y="1234075"/>
                </a:lnTo>
                <a:lnTo>
                  <a:pt x="0" y="0"/>
                </a:lnTo>
                <a:close/>
              </a:path>
            </a:pathLst>
          </a:custGeom>
          <a:blipFill rotWithShape="1">
            <a:blip r:embed="rId3">
              <a:alphaModFix/>
            </a:blip>
            <a:stretch>
              <a:fillRect/>
            </a:stretch>
          </a:blipFill>
          <a:ln>
            <a:noFill/>
          </a:ln>
        </p:spPr>
      </p:sp>
      <p:grpSp>
        <p:nvGrpSpPr>
          <p:cNvPr id="219" name="Google Shape;219;p31"/>
          <p:cNvGrpSpPr/>
          <p:nvPr/>
        </p:nvGrpSpPr>
        <p:grpSpPr>
          <a:xfrm>
            <a:off x="2085025" y="753375"/>
            <a:ext cx="16202921" cy="1127199"/>
            <a:chOff x="0" y="-47625"/>
            <a:chExt cx="1805782" cy="346500"/>
          </a:xfrm>
        </p:grpSpPr>
        <p:sp>
          <p:nvSpPr>
            <p:cNvPr id="220" name="Google Shape;220;p31"/>
            <p:cNvSpPr/>
            <p:nvPr/>
          </p:nvSpPr>
          <p:spPr>
            <a:xfrm>
              <a:off x="0" y="0"/>
              <a:ext cx="1805782" cy="298831"/>
            </a:xfrm>
            <a:custGeom>
              <a:avLst/>
              <a:gdLst/>
              <a:ahLst/>
              <a:cxnLst/>
              <a:rect l="l" t="t" r="r" b="b"/>
              <a:pathLst>
                <a:path w="1805782" h="298831" extrusionOk="0">
                  <a:moveTo>
                    <a:pt x="0" y="0"/>
                  </a:moveTo>
                  <a:lnTo>
                    <a:pt x="1805782" y="0"/>
                  </a:lnTo>
                  <a:lnTo>
                    <a:pt x="1805782" y="298831"/>
                  </a:lnTo>
                  <a:lnTo>
                    <a:pt x="0" y="298831"/>
                  </a:lnTo>
                  <a:close/>
                </a:path>
              </a:pathLst>
            </a:custGeom>
            <a:solidFill>
              <a:srgbClr val="B0090F"/>
            </a:solidFill>
            <a:ln>
              <a:noFill/>
            </a:ln>
          </p:spPr>
        </p:sp>
        <p:sp>
          <p:nvSpPr>
            <p:cNvPr id="221" name="Google Shape;221;p31"/>
            <p:cNvSpPr txBox="1"/>
            <p:nvPr/>
          </p:nvSpPr>
          <p:spPr>
            <a:xfrm>
              <a:off x="0" y="-47625"/>
              <a:ext cx="1805700" cy="346500"/>
            </a:xfrm>
            <a:prstGeom prst="rect">
              <a:avLst/>
            </a:prstGeom>
            <a:noFill/>
            <a:ln>
              <a:noFill/>
            </a:ln>
          </p:spPr>
          <p:txBody>
            <a:bodyPr spcFirstLastPara="1" wrap="square" lIns="50800" tIns="50800" rIns="50800" bIns="50800" anchor="ctr" anchorCtr="0">
              <a:noAutofit/>
            </a:bodyPr>
            <a:lstStyle/>
            <a:p>
              <a:pPr marL="0" marR="0" lvl="0" indent="0" algn="ctr" rtl="0">
                <a:lnSpc>
                  <a:spcPct val="1788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222" name="Google Shape;222;p31"/>
          <p:cNvCxnSpPr/>
          <p:nvPr/>
        </p:nvCxnSpPr>
        <p:spPr>
          <a:xfrm>
            <a:off x="550043" y="0"/>
            <a:ext cx="0" cy="3768900"/>
          </a:xfrm>
          <a:prstGeom prst="straightConnector1">
            <a:avLst/>
          </a:prstGeom>
          <a:noFill/>
          <a:ln w="57150" cap="flat" cmpd="sng">
            <a:solidFill>
              <a:srgbClr val="FFC749"/>
            </a:solidFill>
            <a:prstDash val="dash"/>
            <a:round/>
            <a:headEnd type="none" w="sm" len="sm"/>
            <a:tailEnd type="none" w="sm" len="sm"/>
          </a:ln>
        </p:spPr>
      </p:cxnSp>
      <p:sp>
        <p:nvSpPr>
          <p:cNvPr id="223" name="Google Shape;223;p31"/>
          <p:cNvSpPr txBox="1"/>
          <p:nvPr/>
        </p:nvSpPr>
        <p:spPr>
          <a:xfrm>
            <a:off x="2381425" y="1145600"/>
            <a:ext cx="16203000" cy="20040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4200"/>
              <a:buFont typeface="Arial"/>
              <a:buNone/>
            </a:pPr>
            <a:r>
              <a:rPr lang="en-US" sz="3900" b="1">
                <a:solidFill>
                  <a:schemeClr val="lt1"/>
                </a:solidFill>
                <a:latin typeface="Lato"/>
                <a:ea typeface="Lato"/>
                <a:cs typeface="Lato"/>
                <a:sym typeface="Lato"/>
              </a:rPr>
              <a:t>The Main Objectives of the Hikkaduwa Ecotourism Project in Sri Lanka</a:t>
            </a:r>
            <a:br>
              <a:rPr lang="en-US" sz="3900" b="1">
                <a:solidFill>
                  <a:schemeClr val="lt1"/>
                </a:solidFill>
                <a:latin typeface="Lato"/>
                <a:ea typeface="Lato"/>
                <a:cs typeface="Lato"/>
                <a:sym typeface="Lato"/>
              </a:rPr>
            </a:br>
            <a:r>
              <a:rPr lang="en-US" sz="3900" b="1">
                <a:solidFill>
                  <a:schemeClr val="lt1"/>
                </a:solidFill>
                <a:latin typeface="Lato"/>
                <a:ea typeface="Lato"/>
                <a:cs typeface="Lato"/>
                <a:sym typeface="Lato"/>
              </a:rPr>
              <a:t> </a:t>
            </a:r>
            <a:endParaRPr sz="3900" b="1">
              <a:solidFill>
                <a:schemeClr val="lt1"/>
              </a:solidFill>
              <a:latin typeface="Lato"/>
              <a:ea typeface="Lato"/>
              <a:cs typeface="Lato"/>
              <a:sym typeface="Lato"/>
            </a:endParaRPr>
          </a:p>
          <a:p>
            <a:pPr marL="0" marR="0" lvl="0" indent="0" algn="ctr" rtl="0">
              <a:lnSpc>
                <a:spcPct val="140000"/>
              </a:lnSpc>
              <a:spcBef>
                <a:spcPts val="0"/>
              </a:spcBef>
              <a:spcAft>
                <a:spcPts val="0"/>
              </a:spcAft>
              <a:buClr>
                <a:srgbClr val="000000"/>
              </a:buClr>
              <a:buSzPts val="6000"/>
              <a:buFont typeface="Arial"/>
              <a:buNone/>
            </a:pPr>
            <a:endParaRPr sz="6000">
              <a:solidFill>
                <a:srgbClr val="FFFFFF"/>
              </a:solidFill>
              <a:latin typeface="Lato Black"/>
              <a:ea typeface="Lato Black"/>
              <a:cs typeface="Lato Black"/>
              <a:sym typeface="Lato Black"/>
            </a:endParaRPr>
          </a:p>
        </p:txBody>
      </p:sp>
      <p:sp>
        <p:nvSpPr>
          <p:cNvPr id="224" name="Google Shape;224;p31"/>
          <p:cNvSpPr txBox="1"/>
          <p:nvPr/>
        </p:nvSpPr>
        <p:spPr>
          <a:xfrm>
            <a:off x="2734646" y="2601925"/>
            <a:ext cx="13605900" cy="5972400"/>
          </a:xfrm>
          <a:prstGeom prst="rect">
            <a:avLst/>
          </a:prstGeom>
          <a:noFill/>
          <a:ln>
            <a:noFill/>
          </a:ln>
        </p:spPr>
        <p:txBody>
          <a:bodyPr spcFirstLastPara="1" wrap="square" lIns="0" tIns="0" rIns="0" bIns="0" anchor="t" anchorCtr="0">
            <a:spAutoFit/>
          </a:bodyPr>
          <a:lstStyle/>
          <a:p>
            <a:pPr marL="342900" lvl="0" indent="-3048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Strengthen of Institutional Capacity of Women through Ecotourism Development</a:t>
            </a:r>
            <a:endParaRPr sz="3000">
              <a:solidFill>
                <a:schemeClr val="dk2"/>
              </a:solidFill>
              <a:latin typeface="Lato"/>
              <a:ea typeface="Lato"/>
              <a:cs typeface="Lato"/>
              <a:sym typeface="Lato"/>
            </a:endParaRPr>
          </a:p>
          <a:p>
            <a:pPr marL="342900" lvl="0" indent="-3048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Open up avenues to ensure Income Generating Activities (IGE) for women</a:t>
            </a:r>
            <a:endParaRPr sz="3000">
              <a:solidFill>
                <a:schemeClr val="dk2"/>
              </a:solidFill>
              <a:latin typeface="Lato"/>
              <a:ea typeface="Lato"/>
              <a:cs typeface="Lato"/>
              <a:sym typeface="Lato"/>
            </a:endParaRPr>
          </a:p>
          <a:p>
            <a:pPr marL="342900" lvl="0" indent="-3048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Open up new ecotourism products for the tourism industry at national level</a:t>
            </a:r>
            <a:endParaRPr sz="3000">
              <a:solidFill>
                <a:schemeClr val="dk2"/>
              </a:solidFill>
              <a:latin typeface="Lato"/>
              <a:ea typeface="Lato"/>
              <a:cs typeface="Lato"/>
              <a:sym typeface="Lato"/>
            </a:endParaRPr>
          </a:p>
          <a:p>
            <a:pPr marL="342900" lvl="0" indent="-3048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Develop socioeconomic and socio-cultural benefits to the rural communities in tourism generating areas of Sri Lanka</a:t>
            </a:r>
            <a:endParaRPr sz="3000">
              <a:solidFill>
                <a:schemeClr val="dk2"/>
              </a:solidFill>
              <a:latin typeface="Lato"/>
              <a:ea typeface="Lato"/>
              <a:cs typeface="Lato"/>
              <a:sym typeface="Lato"/>
            </a:endParaRPr>
          </a:p>
          <a:p>
            <a:pPr marL="342900" lvl="0" indent="-304800" algn="l" rtl="0">
              <a:lnSpc>
                <a:spcPct val="90000"/>
              </a:lnSpc>
              <a:spcBef>
                <a:spcPts val="1500"/>
              </a:spcBef>
              <a:spcAft>
                <a:spcPts val="0"/>
              </a:spcAft>
              <a:buClr>
                <a:schemeClr val="dk2"/>
              </a:buClr>
              <a:buSzPts val="3000"/>
              <a:buFont typeface="Lato"/>
              <a:buChar char="•"/>
            </a:pPr>
            <a:r>
              <a:rPr lang="en-US" sz="3000">
                <a:solidFill>
                  <a:schemeClr val="dk2"/>
                </a:solidFill>
                <a:latin typeface="Lato"/>
                <a:ea typeface="Lato"/>
                <a:cs typeface="Lato"/>
                <a:sym typeface="Lato"/>
              </a:rPr>
              <a:t>Develop strategies to empower women, including through livelihood opportunities, in sustainable ecotourism in the SAWN member countries. These strategies would cover the areas of policy recommendations and advocacy (to Governments), including for Sustainable Development Goals (SDGs) in the sector of eco-tourism, as well as leadership development among women, and capacity-building for change at all levels</a:t>
            </a:r>
            <a:endParaRPr sz="3000">
              <a:solidFill>
                <a:schemeClr val="dk2"/>
              </a:solidFill>
              <a:latin typeface="Lato"/>
              <a:ea typeface="Lato"/>
              <a:cs typeface="Lato"/>
              <a:sym typeface="Lato"/>
            </a:endParaRPr>
          </a:p>
          <a:p>
            <a:pPr marL="0" marR="0" lvl="0" indent="0" algn="ctr" rtl="0">
              <a:lnSpc>
                <a:spcPct val="140018"/>
              </a:lnSpc>
              <a:spcBef>
                <a:spcPts val="0"/>
              </a:spcBef>
              <a:spcAft>
                <a:spcPts val="0"/>
              </a:spcAft>
              <a:buClr>
                <a:srgbClr val="000000"/>
              </a:buClr>
              <a:buSzPts val="2199"/>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EEED"/>
        </a:solidFill>
        <a:effectLst/>
      </p:bgPr>
    </p:bg>
    <p:spTree>
      <p:nvGrpSpPr>
        <p:cNvPr id="1" name="Shape 228"/>
        <p:cNvGrpSpPr/>
        <p:nvPr/>
      </p:nvGrpSpPr>
      <p:grpSpPr>
        <a:xfrm>
          <a:off x="0" y="0"/>
          <a:ext cx="0" cy="0"/>
          <a:chOff x="0" y="0"/>
          <a:chExt cx="0" cy="0"/>
        </a:xfrm>
      </p:grpSpPr>
      <p:sp>
        <p:nvSpPr>
          <p:cNvPr id="229" name="Google Shape;229;p32"/>
          <p:cNvSpPr/>
          <p:nvPr/>
        </p:nvSpPr>
        <p:spPr>
          <a:xfrm>
            <a:off x="0" y="9052925"/>
            <a:ext cx="2085094" cy="1234075"/>
          </a:xfrm>
          <a:custGeom>
            <a:avLst/>
            <a:gdLst/>
            <a:ahLst/>
            <a:cxnLst/>
            <a:rect l="l" t="t" r="r" b="b"/>
            <a:pathLst>
              <a:path w="2085094" h="1234075" extrusionOk="0">
                <a:moveTo>
                  <a:pt x="0" y="0"/>
                </a:moveTo>
                <a:lnTo>
                  <a:pt x="2085094" y="0"/>
                </a:lnTo>
                <a:lnTo>
                  <a:pt x="2085094" y="1234075"/>
                </a:lnTo>
                <a:lnTo>
                  <a:pt x="0" y="1234075"/>
                </a:lnTo>
                <a:lnTo>
                  <a:pt x="0" y="0"/>
                </a:lnTo>
                <a:close/>
              </a:path>
            </a:pathLst>
          </a:custGeom>
          <a:blipFill rotWithShape="1">
            <a:blip r:embed="rId3">
              <a:alphaModFix/>
            </a:blip>
            <a:stretch>
              <a:fillRect/>
            </a:stretch>
          </a:blipFill>
          <a:ln>
            <a:noFill/>
          </a:ln>
        </p:spPr>
      </p:sp>
      <p:grpSp>
        <p:nvGrpSpPr>
          <p:cNvPr id="230" name="Google Shape;230;p32"/>
          <p:cNvGrpSpPr/>
          <p:nvPr/>
        </p:nvGrpSpPr>
        <p:grpSpPr>
          <a:xfrm>
            <a:off x="0" y="774552"/>
            <a:ext cx="10541072" cy="1088114"/>
            <a:chOff x="0" y="-47625"/>
            <a:chExt cx="1805782" cy="346500"/>
          </a:xfrm>
        </p:grpSpPr>
        <p:sp>
          <p:nvSpPr>
            <p:cNvPr id="231" name="Google Shape;231;p32"/>
            <p:cNvSpPr/>
            <p:nvPr/>
          </p:nvSpPr>
          <p:spPr>
            <a:xfrm>
              <a:off x="0" y="0"/>
              <a:ext cx="1805782" cy="298831"/>
            </a:xfrm>
            <a:custGeom>
              <a:avLst/>
              <a:gdLst/>
              <a:ahLst/>
              <a:cxnLst/>
              <a:rect l="l" t="t" r="r" b="b"/>
              <a:pathLst>
                <a:path w="1805782" h="298831" extrusionOk="0">
                  <a:moveTo>
                    <a:pt x="0" y="0"/>
                  </a:moveTo>
                  <a:lnTo>
                    <a:pt x="1805782" y="0"/>
                  </a:lnTo>
                  <a:lnTo>
                    <a:pt x="1805782" y="298831"/>
                  </a:lnTo>
                  <a:lnTo>
                    <a:pt x="0" y="298831"/>
                  </a:lnTo>
                  <a:close/>
                </a:path>
              </a:pathLst>
            </a:custGeom>
            <a:solidFill>
              <a:srgbClr val="B0090F"/>
            </a:solidFill>
            <a:ln>
              <a:noFill/>
            </a:ln>
          </p:spPr>
        </p:sp>
        <p:sp>
          <p:nvSpPr>
            <p:cNvPr id="232" name="Google Shape;232;p32"/>
            <p:cNvSpPr txBox="1"/>
            <p:nvPr/>
          </p:nvSpPr>
          <p:spPr>
            <a:xfrm>
              <a:off x="0" y="-47625"/>
              <a:ext cx="1805700" cy="346500"/>
            </a:xfrm>
            <a:prstGeom prst="rect">
              <a:avLst/>
            </a:prstGeom>
            <a:noFill/>
            <a:ln>
              <a:noFill/>
            </a:ln>
          </p:spPr>
          <p:txBody>
            <a:bodyPr spcFirstLastPara="1" wrap="square" lIns="50800" tIns="50800" rIns="50800" bIns="50800" anchor="ctr" anchorCtr="0">
              <a:noAutofit/>
            </a:bodyPr>
            <a:lstStyle/>
            <a:p>
              <a:pPr marL="0" marR="0" lvl="0" indent="0" algn="ctr" rtl="0">
                <a:lnSpc>
                  <a:spcPct val="1788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233" name="Google Shape;233;p32"/>
          <p:cNvCxnSpPr/>
          <p:nvPr/>
        </p:nvCxnSpPr>
        <p:spPr>
          <a:xfrm>
            <a:off x="550043" y="0"/>
            <a:ext cx="0" cy="3768900"/>
          </a:xfrm>
          <a:prstGeom prst="straightConnector1">
            <a:avLst/>
          </a:prstGeom>
          <a:noFill/>
          <a:ln w="57150" cap="flat" cmpd="sng">
            <a:solidFill>
              <a:srgbClr val="FFC749"/>
            </a:solidFill>
            <a:prstDash val="dash"/>
            <a:round/>
            <a:headEnd type="none" w="sm" len="sm"/>
            <a:tailEnd type="none" w="sm" len="sm"/>
          </a:ln>
        </p:spPr>
      </p:cxnSp>
      <p:sp>
        <p:nvSpPr>
          <p:cNvPr id="234" name="Google Shape;234;p32"/>
          <p:cNvSpPr txBox="1"/>
          <p:nvPr/>
        </p:nvSpPr>
        <p:spPr>
          <a:xfrm>
            <a:off x="1042500" y="1085375"/>
            <a:ext cx="16203000" cy="2045700"/>
          </a:xfrm>
          <a:prstGeom prst="rect">
            <a:avLst/>
          </a:prstGeom>
          <a:noFill/>
          <a:ln>
            <a:noFill/>
          </a:ln>
        </p:spPr>
        <p:txBody>
          <a:bodyPr spcFirstLastPara="1" wrap="square" lIns="0" tIns="0" rIns="0" bIns="0" anchor="t" anchorCtr="0">
            <a:spAutoFit/>
          </a:bodyPr>
          <a:lstStyle/>
          <a:p>
            <a:pPr marL="342900" lvl="0" indent="0" algn="l" rtl="0">
              <a:lnSpc>
                <a:spcPct val="90000"/>
              </a:lnSpc>
              <a:spcBef>
                <a:spcPts val="1500"/>
              </a:spcBef>
              <a:spcAft>
                <a:spcPts val="0"/>
              </a:spcAft>
              <a:buNone/>
            </a:pPr>
            <a:r>
              <a:rPr lang="en-US" sz="4200" b="1">
                <a:solidFill>
                  <a:schemeClr val="lt1"/>
                </a:solidFill>
                <a:latin typeface="Lato"/>
                <a:ea typeface="Lato"/>
                <a:cs typeface="Lato"/>
                <a:sym typeface="Lato"/>
              </a:rPr>
              <a:t>Anticipated Stakeholder Benefits</a:t>
            </a:r>
            <a:endParaRPr sz="4200">
              <a:solidFill>
                <a:schemeClr val="lt1"/>
              </a:solidFill>
              <a:latin typeface="Lato"/>
              <a:ea typeface="Lato"/>
              <a:cs typeface="Lato"/>
              <a:sym typeface="Lato"/>
            </a:endParaRPr>
          </a:p>
          <a:p>
            <a:pPr marL="0" lvl="0" indent="0" algn="l" rtl="0">
              <a:lnSpc>
                <a:spcPct val="90000"/>
              </a:lnSpc>
              <a:spcBef>
                <a:spcPts val="0"/>
              </a:spcBef>
              <a:spcAft>
                <a:spcPts val="0"/>
              </a:spcAft>
              <a:buClr>
                <a:schemeClr val="dk1"/>
              </a:buClr>
              <a:buSzPts val="4200"/>
              <a:buFont typeface="Arial"/>
              <a:buNone/>
            </a:pPr>
            <a:endParaRPr sz="3900" b="1">
              <a:solidFill>
                <a:schemeClr val="lt1"/>
              </a:solidFill>
              <a:latin typeface="Lato"/>
              <a:ea typeface="Lato"/>
              <a:cs typeface="Lato"/>
              <a:sym typeface="Lato"/>
            </a:endParaRPr>
          </a:p>
          <a:p>
            <a:pPr marL="0" marR="0" lvl="0" indent="0" algn="ctr" rtl="0">
              <a:lnSpc>
                <a:spcPct val="140000"/>
              </a:lnSpc>
              <a:spcBef>
                <a:spcPts val="0"/>
              </a:spcBef>
              <a:spcAft>
                <a:spcPts val="0"/>
              </a:spcAft>
              <a:buClr>
                <a:srgbClr val="000000"/>
              </a:buClr>
              <a:buSzPts val="6000"/>
              <a:buFont typeface="Arial"/>
              <a:buNone/>
            </a:pPr>
            <a:endParaRPr sz="6000">
              <a:solidFill>
                <a:srgbClr val="FFFFFF"/>
              </a:solidFill>
              <a:latin typeface="Lato Black"/>
              <a:ea typeface="Lato Black"/>
              <a:cs typeface="Lato Black"/>
              <a:sym typeface="Lato Black"/>
            </a:endParaRPr>
          </a:p>
        </p:txBody>
      </p:sp>
      <p:sp>
        <p:nvSpPr>
          <p:cNvPr id="235" name="Google Shape;235;p32"/>
          <p:cNvSpPr txBox="1"/>
          <p:nvPr/>
        </p:nvSpPr>
        <p:spPr>
          <a:xfrm>
            <a:off x="1866821" y="2580750"/>
            <a:ext cx="13605900" cy="2670600"/>
          </a:xfrm>
          <a:prstGeom prst="rect">
            <a:avLst/>
          </a:prstGeom>
          <a:noFill/>
          <a:ln>
            <a:noFill/>
          </a:ln>
        </p:spPr>
        <p:txBody>
          <a:bodyPr spcFirstLastPara="1" wrap="square" lIns="0" tIns="0" rIns="0" bIns="0" anchor="t" anchorCtr="0">
            <a:spAutoFit/>
          </a:bodyPr>
          <a:lstStyle/>
          <a:p>
            <a:pPr marL="342900" lvl="0" indent="-323850" algn="l" rtl="0">
              <a:lnSpc>
                <a:spcPct val="90000"/>
              </a:lnSpc>
              <a:spcBef>
                <a:spcPts val="1500"/>
              </a:spcBef>
              <a:spcAft>
                <a:spcPts val="0"/>
              </a:spcAft>
              <a:buClr>
                <a:schemeClr val="dk2"/>
              </a:buClr>
              <a:buSzPts val="3300"/>
              <a:buFont typeface="Lato"/>
              <a:buChar char="•"/>
            </a:pPr>
            <a:r>
              <a:rPr lang="en-US" sz="3300">
                <a:solidFill>
                  <a:schemeClr val="dk2"/>
                </a:solidFill>
                <a:latin typeface="Lato"/>
                <a:ea typeface="Lato"/>
                <a:cs typeface="Lato"/>
                <a:sym typeface="Lato"/>
              </a:rPr>
              <a:t>Assure Economic and Social benefits to the community</a:t>
            </a:r>
            <a:endParaRPr sz="3300">
              <a:solidFill>
                <a:schemeClr val="dk2"/>
              </a:solidFill>
              <a:latin typeface="Lato"/>
              <a:ea typeface="Lato"/>
              <a:cs typeface="Lato"/>
              <a:sym typeface="Lato"/>
            </a:endParaRPr>
          </a:p>
          <a:p>
            <a:pPr marL="342900" lvl="0" indent="-285750" algn="l" rtl="0">
              <a:lnSpc>
                <a:spcPct val="90000"/>
              </a:lnSpc>
              <a:spcBef>
                <a:spcPts val="1500"/>
              </a:spcBef>
              <a:spcAft>
                <a:spcPts val="0"/>
              </a:spcAft>
              <a:buClr>
                <a:schemeClr val="dk2"/>
              </a:buClr>
              <a:buSzPts val="3300"/>
              <a:buFont typeface="Lato"/>
              <a:buChar char="•"/>
            </a:pPr>
            <a:r>
              <a:rPr lang="en-US" sz="3300">
                <a:solidFill>
                  <a:schemeClr val="dk2"/>
                </a:solidFill>
                <a:latin typeface="Lato"/>
                <a:ea typeface="Lato"/>
                <a:cs typeface="Lato"/>
                <a:sym typeface="Lato"/>
              </a:rPr>
              <a:t>Develop welfare programmes and facilities to the communities through the proposed project</a:t>
            </a:r>
            <a:endParaRPr sz="3300">
              <a:solidFill>
                <a:schemeClr val="dk2"/>
              </a:solidFill>
              <a:latin typeface="Lato"/>
              <a:ea typeface="Lato"/>
              <a:cs typeface="Lato"/>
              <a:sym typeface="Lato"/>
            </a:endParaRPr>
          </a:p>
          <a:p>
            <a:pPr marL="342900" lvl="0" indent="-285750" algn="l" rtl="0">
              <a:lnSpc>
                <a:spcPct val="90000"/>
              </a:lnSpc>
              <a:spcBef>
                <a:spcPts val="1500"/>
              </a:spcBef>
              <a:spcAft>
                <a:spcPts val="0"/>
              </a:spcAft>
              <a:buClr>
                <a:schemeClr val="dk2"/>
              </a:buClr>
              <a:buSzPts val="3300"/>
              <a:buFont typeface="Lato"/>
              <a:buChar char="•"/>
            </a:pPr>
            <a:r>
              <a:rPr lang="en-US" sz="3300">
                <a:solidFill>
                  <a:schemeClr val="dk2"/>
                </a:solidFill>
                <a:latin typeface="Lato"/>
                <a:ea typeface="Lato"/>
                <a:cs typeface="Lato"/>
                <a:sym typeface="Lato"/>
              </a:rPr>
              <a:t>Conservation of biodiversity of the areas where the project is to be located </a:t>
            </a:r>
            <a:endParaRPr sz="3300">
              <a:solidFill>
                <a:schemeClr val="dk2"/>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EED"/>
        </a:solidFill>
        <a:effectLst/>
      </p:bgPr>
    </p:bg>
    <p:spTree>
      <p:nvGrpSpPr>
        <p:cNvPr id="1" name="Shape 239"/>
        <p:cNvGrpSpPr/>
        <p:nvPr/>
      </p:nvGrpSpPr>
      <p:grpSpPr>
        <a:xfrm>
          <a:off x="0" y="0"/>
          <a:ext cx="0" cy="0"/>
          <a:chOff x="0" y="0"/>
          <a:chExt cx="0" cy="0"/>
        </a:xfrm>
      </p:grpSpPr>
      <p:sp>
        <p:nvSpPr>
          <p:cNvPr id="240" name="Google Shape;240;p33"/>
          <p:cNvSpPr/>
          <p:nvPr/>
        </p:nvSpPr>
        <p:spPr>
          <a:xfrm>
            <a:off x="0" y="9052925"/>
            <a:ext cx="2085094" cy="1234075"/>
          </a:xfrm>
          <a:custGeom>
            <a:avLst/>
            <a:gdLst/>
            <a:ahLst/>
            <a:cxnLst/>
            <a:rect l="l" t="t" r="r" b="b"/>
            <a:pathLst>
              <a:path w="2085094" h="1234075" extrusionOk="0">
                <a:moveTo>
                  <a:pt x="0" y="0"/>
                </a:moveTo>
                <a:lnTo>
                  <a:pt x="2085094" y="0"/>
                </a:lnTo>
                <a:lnTo>
                  <a:pt x="2085094" y="1234075"/>
                </a:lnTo>
                <a:lnTo>
                  <a:pt x="0" y="1234075"/>
                </a:lnTo>
                <a:lnTo>
                  <a:pt x="0" y="0"/>
                </a:lnTo>
                <a:close/>
              </a:path>
            </a:pathLst>
          </a:custGeom>
          <a:blipFill rotWithShape="1">
            <a:blip r:embed="rId3">
              <a:alphaModFix/>
            </a:blip>
            <a:stretch>
              <a:fillRect/>
            </a:stretch>
          </a:blipFill>
          <a:ln>
            <a:noFill/>
          </a:ln>
        </p:spPr>
      </p:sp>
      <p:sp>
        <p:nvSpPr>
          <p:cNvPr id="241" name="Google Shape;241;p33"/>
          <p:cNvSpPr txBox="1"/>
          <p:nvPr/>
        </p:nvSpPr>
        <p:spPr>
          <a:xfrm>
            <a:off x="1652920" y="1821558"/>
            <a:ext cx="15529200" cy="11850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1500"/>
              </a:spcBef>
              <a:spcAft>
                <a:spcPts val="0"/>
              </a:spcAft>
              <a:buClr>
                <a:schemeClr val="dk1"/>
              </a:buClr>
              <a:buSzPts val="1100"/>
              <a:buFont typeface="Arial"/>
              <a:buNone/>
            </a:pPr>
            <a:r>
              <a:rPr lang="en-US" sz="3000">
                <a:solidFill>
                  <a:schemeClr val="dk2"/>
                </a:solidFill>
                <a:latin typeface="Lato"/>
                <a:ea typeface="Lato"/>
                <a:cs typeface="Lato"/>
                <a:sym typeface="Lato"/>
              </a:rPr>
              <a:t>Suggested activities which could be performed for the tourists through the Community based Agritourism Project</a:t>
            </a:r>
            <a:endParaRPr sz="3000">
              <a:solidFill>
                <a:schemeClr val="dk2"/>
              </a:solidFill>
              <a:latin typeface="Lato"/>
              <a:ea typeface="Lato"/>
              <a:cs typeface="Lato"/>
              <a:sym typeface="Lato"/>
            </a:endParaRPr>
          </a:p>
          <a:p>
            <a:pPr marL="0" marR="0" lvl="0" indent="0" algn="ctr" rtl="0">
              <a:lnSpc>
                <a:spcPct val="140017"/>
              </a:lnSpc>
              <a:spcBef>
                <a:spcPts val="0"/>
              </a:spcBef>
              <a:spcAft>
                <a:spcPts val="0"/>
              </a:spcAft>
              <a:buClr>
                <a:srgbClr val="000000"/>
              </a:buClr>
              <a:buSzPts val="2299"/>
              <a:buFont typeface="Arial"/>
              <a:buNone/>
            </a:pPr>
            <a:endParaRPr sz="2299">
              <a:solidFill>
                <a:srgbClr val="223879"/>
              </a:solidFill>
              <a:latin typeface="Lato"/>
              <a:ea typeface="Lato"/>
              <a:cs typeface="Lato"/>
              <a:sym typeface="Lato"/>
            </a:endParaRPr>
          </a:p>
        </p:txBody>
      </p:sp>
      <p:sp>
        <p:nvSpPr>
          <p:cNvPr id="242" name="Google Shape;242;p33"/>
          <p:cNvSpPr txBox="1"/>
          <p:nvPr/>
        </p:nvSpPr>
        <p:spPr>
          <a:xfrm>
            <a:off x="1968225" y="3248825"/>
            <a:ext cx="7929900" cy="5804100"/>
          </a:xfrm>
          <a:prstGeom prst="rect">
            <a:avLst/>
          </a:prstGeom>
          <a:noFill/>
          <a:ln>
            <a:noFill/>
          </a:ln>
        </p:spPr>
        <p:txBody>
          <a:bodyPr spcFirstLastPara="1" wrap="square" lIns="0" tIns="0" rIns="0" bIns="0" anchor="t" anchorCtr="0">
            <a:spAutoFit/>
          </a:bodyPr>
          <a:lstStyle/>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MANAGING OF HOMESTAY/ ECOLODGES</a:t>
            </a:r>
            <a:endParaRPr sz="2299" b="1">
              <a:solidFill>
                <a:srgbClr val="B0090F"/>
              </a:solidFill>
              <a:latin typeface="Heebo"/>
              <a:ea typeface="Heebo"/>
              <a:cs typeface="Heebo"/>
              <a:sym typeface="Heebo"/>
            </a:endParaRPr>
          </a:p>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COMMUNITY CAMPING</a:t>
            </a:r>
            <a:endParaRPr sz="2299" b="1">
              <a:solidFill>
                <a:srgbClr val="B0090F"/>
              </a:solidFill>
              <a:latin typeface="Heebo"/>
              <a:ea typeface="Heebo"/>
              <a:cs typeface="Heebo"/>
              <a:sym typeface="Heebo"/>
            </a:endParaRPr>
          </a:p>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AGROTOURISM/AGRICULTURE AND ORGANIC FARMING PLOTS</a:t>
            </a:r>
            <a:endParaRPr sz="2299" b="1">
              <a:solidFill>
                <a:srgbClr val="B0090F"/>
              </a:solidFill>
              <a:latin typeface="Heebo"/>
              <a:ea typeface="Heebo"/>
              <a:cs typeface="Heebo"/>
              <a:sym typeface="Heebo"/>
            </a:endParaRPr>
          </a:p>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AYURVEDA AND SPIRITUAL TOURISM/INDIGENOUS MEDICAL PRACTICES</a:t>
            </a:r>
            <a:endParaRPr sz="2299" b="1">
              <a:solidFill>
                <a:srgbClr val="B0090F"/>
              </a:solidFill>
              <a:latin typeface="Heebo"/>
              <a:ea typeface="Heebo"/>
              <a:cs typeface="Heebo"/>
              <a:sym typeface="Heebo"/>
            </a:endParaRPr>
          </a:p>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GUIDING AND INTERPRETATION</a:t>
            </a:r>
            <a:endParaRPr sz="2299" b="1">
              <a:solidFill>
                <a:srgbClr val="B0090F"/>
              </a:solidFill>
              <a:latin typeface="Heebo"/>
              <a:ea typeface="Heebo"/>
              <a:cs typeface="Heebo"/>
              <a:sym typeface="Heebo"/>
            </a:endParaRPr>
          </a:p>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OPEN-FIRE COOKING DEMONSTRATIONS</a:t>
            </a:r>
            <a:endParaRPr sz="2299" b="1">
              <a:solidFill>
                <a:srgbClr val="B0090F"/>
              </a:solidFill>
              <a:latin typeface="Heebo"/>
              <a:ea typeface="Heebo"/>
              <a:cs typeface="Heebo"/>
              <a:sym typeface="Heebo"/>
            </a:endParaRPr>
          </a:p>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MAKING HANDICRAFT ITEMS</a:t>
            </a:r>
            <a:endParaRPr sz="2299" b="1">
              <a:solidFill>
                <a:srgbClr val="B0090F"/>
              </a:solidFill>
              <a:latin typeface="Heebo"/>
              <a:ea typeface="Heebo"/>
              <a:cs typeface="Heebo"/>
              <a:sym typeface="Heebo"/>
            </a:endParaRPr>
          </a:p>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STUDY OF TRADITIONAL AGRICULTURAL PRACTICES/ HYDRAULIC CIVILIZATION OF SRI LANKA</a:t>
            </a:r>
            <a:endParaRPr sz="2299" b="1">
              <a:solidFill>
                <a:srgbClr val="B0090F"/>
              </a:solidFill>
              <a:latin typeface="Heebo"/>
              <a:ea typeface="Heebo"/>
              <a:cs typeface="Heebo"/>
              <a:sym typeface="Heebo"/>
            </a:endParaRPr>
          </a:p>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BIRD WATCHING</a:t>
            </a:r>
            <a:endParaRPr sz="2299" b="1">
              <a:solidFill>
                <a:srgbClr val="B0090F"/>
              </a:solidFill>
              <a:latin typeface="Heebo"/>
              <a:ea typeface="Heebo"/>
              <a:cs typeface="Heebo"/>
              <a:sym typeface="Heebo"/>
            </a:endParaRPr>
          </a:p>
        </p:txBody>
      </p:sp>
      <p:sp>
        <p:nvSpPr>
          <p:cNvPr id="243" name="Google Shape;243;p33"/>
          <p:cNvSpPr txBox="1"/>
          <p:nvPr/>
        </p:nvSpPr>
        <p:spPr>
          <a:xfrm>
            <a:off x="10235249" y="3248825"/>
            <a:ext cx="7764300" cy="5804100"/>
          </a:xfrm>
          <a:prstGeom prst="rect">
            <a:avLst/>
          </a:prstGeom>
          <a:noFill/>
          <a:ln>
            <a:noFill/>
          </a:ln>
        </p:spPr>
        <p:txBody>
          <a:bodyPr spcFirstLastPara="1" wrap="square" lIns="0" tIns="0" rIns="0" bIns="0" anchor="t" anchorCtr="0">
            <a:spAutoFit/>
          </a:bodyPr>
          <a:lstStyle/>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WILDLIFE WATCHING</a:t>
            </a:r>
            <a:endParaRPr sz="2299" b="1">
              <a:solidFill>
                <a:srgbClr val="B0090F"/>
              </a:solidFill>
              <a:latin typeface="Heebo"/>
              <a:ea typeface="Heebo"/>
              <a:cs typeface="Heebo"/>
              <a:sym typeface="Heebo"/>
            </a:endParaRPr>
          </a:p>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FISHING/ANGLING</a:t>
            </a:r>
            <a:endParaRPr sz="2299" b="1">
              <a:solidFill>
                <a:srgbClr val="B0090F"/>
              </a:solidFill>
              <a:latin typeface="Heebo"/>
              <a:ea typeface="Heebo"/>
              <a:cs typeface="Heebo"/>
              <a:sym typeface="Heebo"/>
            </a:endParaRPr>
          </a:p>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TREKKING AND HIKING</a:t>
            </a:r>
            <a:endParaRPr sz="2299" b="1">
              <a:solidFill>
                <a:srgbClr val="B0090F"/>
              </a:solidFill>
              <a:latin typeface="Heebo"/>
              <a:ea typeface="Heebo"/>
              <a:cs typeface="Heebo"/>
              <a:sym typeface="Heebo"/>
            </a:endParaRPr>
          </a:p>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CYCLING</a:t>
            </a:r>
            <a:endParaRPr sz="2299" b="1">
              <a:solidFill>
                <a:srgbClr val="B0090F"/>
              </a:solidFill>
              <a:latin typeface="Heebo"/>
              <a:ea typeface="Heebo"/>
              <a:cs typeface="Heebo"/>
              <a:sym typeface="Heebo"/>
            </a:endParaRPr>
          </a:p>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CANOEING AND KAYAKING</a:t>
            </a:r>
            <a:endParaRPr sz="2299" b="1">
              <a:solidFill>
                <a:srgbClr val="B0090F"/>
              </a:solidFill>
              <a:latin typeface="Heebo"/>
              <a:ea typeface="Heebo"/>
              <a:cs typeface="Heebo"/>
              <a:sym typeface="Heebo"/>
            </a:endParaRPr>
          </a:p>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CONDUCT HERITAGE CULTURAL/NATURE TOURISM PROGRAMMES</a:t>
            </a:r>
            <a:endParaRPr sz="2299" b="1">
              <a:solidFill>
                <a:srgbClr val="B0090F"/>
              </a:solidFill>
              <a:latin typeface="Heebo"/>
              <a:ea typeface="Heebo"/>
              <a:cs typeface="Heebo"/>
              <a:sym typeface="Heebo"/>
            </a:endParaRPr>
          </a:p>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TRADITIONAL LIFESTYLES AND GAMES</a:t>
            </a:r>
            <a:endParaRPr sz="2299" b="1">
              <a:solidFill>
                <a:srgbClr val="B0090F"/>
              </a:solidFill>
              <a:latin typeface="Heebo"/>
              <a:ea typeface="Heebo"/>
              <a:cs typeface="Heebo"/>
              <a:sym typeface="Heebo"/>
            </a:endParaRPr>
          </a:p>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BOATING (USING NON-MOTORIZED WATER CRAFTS)</a:t>
            </a:r>
            <a:endParaRPr sz="2299" b="1">
              <a:solidFill>
                <a:srgbClr val="B0090F"/>
              </a:solidFill>
              <a:latin typeface="Heebo"/>
              <a:ea typeface="Heebo"/>
              <a:cs typeface="Heebo"/>
              <a:sym typeface="Heebo"/>
            </a:endParaRPr>
          </a:p>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PRODUCTION OF DEHYDRATED FOODS AND HERBAL POWDER</a:t>
            </a:r>
            <a:endParaRPr sz="2299" b="1">
              <a:solidFill>
                <a:srgbClr val="B0090F"/>
              </a:solidFill>
              <a:latin typeface="Heebo"/>
              <a:ea typeface="Heebo"/>
              <a:cs typeface="Heebo"/>
              <a:sym typeface="Heebo"/>
            </a:endParaRPr>
          </a:p>
          <a:p>
            <a:pPr marL="457200" marR="0" lvl="0" indent="-374586" algn="l" rtl="0">
              <a:lnSpc>
                <a:spcPct val="140017"/>
              </a:lnSpc>
              <a:spcBef>
                <a:spcPts val="0"/>
              </a:spcBef>
              <a:spcAft>
                <a:spcPts val="0"/>
              </a:spcAft>
              <a:buClr>
                <a:srgbClr val="B0090F"/>
              </a:buClr>
              <a:buSzPts val="2299"/>
              <a:buFont typeface="Heebo"/>
              <a:buChar char="●"/>
            </a:pPr>
            <a:r>
              <a:rPr lang="en-US" sz="2299" b="1">
                <a:solidFill>
                  <a:srgbClr val="B0090F"/>
                </a:solidFill>
                <a:latin typeface="Heebo"/>
                <a:ea typeface="Heebo"/>
                <a:cs typeface="Heebo"/>
                <a:sym typeface="Heebo"/>
              </a:rPr>
              <a:t>PROMOTING VOLUNTOURISM</a:t>
            </a:r>
            <a:endParaRPr sz="2299" b="1">
              <a:solidFill>
                <a:srgbClr val="B0090F"/>
              </a:solidFill>
              <a:latin typeface="Heebo"/>
              <a:ea typeface="Heebo"/>
              <a:cs typeface="Heebo"/>
              <a:sym typeface="Heebo"/>
            </a:endParaRPr>
          </a:p>
        </p:txBody>
      </p:sp>
      <p:sp>
        <p:nvSpPr>
          <p:cNvPr id="244" name="Google Shape;244;p33"/>
          <p:cNvSpPr/>
          <p:nvPr/>
        </p:nvSpPr>
        <p:spPr>
          <a:xfrm>
            <a:off x="-588514" y="401487"/>
            <a:ext cx="19019936" cy="914407"/>
          </a:xfrm>
          <a:custGeom>
            <a:avLst/>
            <a:gdLst/>
            <a:ahLst/>
            <a:cxnLst/>
            <a:rect l="l" t="t" r="r" b="b"/>
            <a:pathLst>
              <a:path w="5009333" h="240830" extrusionOk="0">
                <a:moveTo>
                  <a:pt x="0" y="0"/>
                </a:moveTo>
                <a:lnTo>
                  <a:pt x="5009333" y="0"/>
                </a:lnTo>
                <a:lnTo>
                  <a:pt x="5009333" y="240830"/>
                </a:lnTo>
                <a:lnTo>
                  <a:pt x="0" y="240830"/>
                </a:lnTo>
                <a:close/>
              </a:path>
            </a:pathLst>
          </a:custGeom>
          <a:solidFill>
            <a:srgbClr val="B0090F"/>
          </a:solidFill>
          <a:ln>
            <a:noFill/>
          </a:ln>
        </p:spPr>
      </p:sp>
      <p:sp>
        <p:nvSpPr>
          <p:cNvPr id="245" name="Google Shape;245;p33"/>
          <p:cNvSpPr txBox="1"/>
          <p:nvPr/>
        </p:nvSpPr>
        <p:spPr>
          <a:xfrm>
            <a:off x="3602149" y="569475"/>
            <a:ext cx="11839800" cy="15054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1100"/>
              <a:buFont typeface="Arial"/>
              <a:buNone/>
            </a:pPr>
            <a:r>
              <a:rPr lang="en-US" sz="4200" b="1">
                <a:solidFill>
                  <a:schemeClr val="lt1"/>
                </a:solidFill>
                <a:latin typeface="Lato"/>
                <a:ea typeface="Lato"/>
                <a:cs typeface="Lato"/>
                <a:sym typeface="Lato"/>
              </a:rPr>
              <a:t>Income Generating Activities (IGA) Proposed</a:t>
            </a:r>
            <a:endParaRPr sz="4200">
              <a:solidFill>
                <a:schemeClr val="lt1"/>
              </a:solidFill>
              <a:latin typeface="Lato"/>
              <a:ea typeface="Lato"/>
              <a:cs typeface="Lato"/>
              <a:sym typeface="Lato"/>
            </a:endParaRPr>
          </a:p>
          <a:p>
            <a:pPr marL="0" marR="0" lvl="0" indent="0" algn="ctr" rtl="0">
              <a:lnSpc>
                <a:spcPct val="140000"/>
              </a:lnSpc>
              <a:spcBef>
                <a:spcPts val="0"/>
              </a:spcBef>
              <a:spcAft>
                <a:spcPts val="0"/>
              </a:spcAft>
              <a:buClr>
                <a:srgbClr val="000000"/>
              </a:buClr>
              <a:buSzPts val="6000"/>
              <a:buFont typeface="Arial"/>
              <a:buNone/>
            </a:pPr>
            <a:endParaRPr sz="6000">
              <a:solidFill>
                <a:srgbClr val="FFFFFF"/>
              </a:solidFill>
              <a:latin typeface="Lato Black"/>
              <a:ea typeface="Lato Black"/>
              <a:cs typeface="Lato Black"/>
              <a:sym typeface="Lato Black"/>
            </a:endParaRPr>
          </a:p>
        </p:txBody>
      </p:sp>
      <p:cxnSp>
        <p:nvCxnSpPr>
          <p:cNvPr id="246" name="Google Shape;246;p33"/>
          <p:cNvCxnSpPr/>
          <p:nvPr/>
        </p:nvCxnSpPr>
        <p:spPr>
          <a:xfrm>
            <a:off x="550043" y="0"/>
            <a:ext cx="0" cy="3768900"/>
          </a:xfrm>
          <a:prstGeom prst="straightConnector1">
            <a:avLst/>
          </a:prstGeom>
          <a:noFill/>
          <a:ln w="57150" cap="flat" cmpd="sng">
            <a:solidFill>
              <a:srgbClr val="FFC749"/>
            </a:solidFill>
            <a:prstDash val="dash"/>
            <a:round/>
            <a:headEnd type="none" w="sm" len="sm"/>
            <a:tailEnd type="none" w="sm" len="sm"/>
          </a:ln>
        </p:spPr>
      </p:cxn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762</Words>
  <Application>Microsoft Office PowerPoint</Application>
  <PresentationFormat>Custom</PresentationFormat>
  <Paragraphs>85</Paragraphs>
  <Slides>19</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Calibri</vt:lpstr>
      <vt:lpstr>Heebo</vt:lpstr>
      <vt:lpstr>Lato</vt:lpstr>
      <vt:lpstr>Lato Black</vt:lpstr>
      <vt:lpstr>Arial</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cp:revision>
  <dcterms:modified xsi:type="dcterms:W3CDTF">2024-05-26T08:20:06Z</dcterms:modified>
</cp:coreProperties>
</file>